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34"/>
  </p:notesMasterIdLst>
  <p:sldIdLst>
    <p:sldId id="4631" r:id="rId3"/>
    <p:sldId id="4122" r:id="rId4"/>
    <p:sldId id="4693" r:id="rId5"/>
    <p:sldId id="4047" r:id="rId6"/>
    <p:sldId id="275" r:id="rId7"/>
    <p:sldId id="4720" r:id="rId8"/>
    <p:sldId id="4721" r:id="rId9"/>
    <p:sldId id="4731" r:id="rId10"/>
    <p:sldId id="4722" r:id="rId11"/>
    <p:sldId id="4723" r:id="rId12"/>
    <p:sldId id="4724" r:id="rId13"/>
    <p:sldId id="4726" r:id="rId14"/>
    <p:sldId id="4727" r:id="rId15"/>
    <p:sldId id="4728" r:id="rId16"/>
    <p:sldId id="467" r:id="rId17"/>
    <p:sldId id="481" r:id="rId18"/>
    <p:sldId id="4732" r:id="rId19"/>
    <p:sldId id="472" r:id="rId20"/>
    <p:sldId id="474" r:id="rId21"/>
    <p:sldId id="471" r:id="rId22"/>
    <p:sldId id="4729" r:id="rId23"/>
    <p:sldId id="476" r:id="rId24"/>
    <p:sldId id="477" r:id="rId25"/>
    <p:sldId id="478" r:id="rId26"/>
    <p:sldId id="479" r:id="rId27"/>
    <p:sldId id="483" r:id="rId28"/>
    <p:sldId id="482" r:id="rId29"/>
    <p:sldId id="4508" r:id="rId30"/>
    <p:sldId id="4730" r:id="rId31"/>
    <p:sldId id="4509" r:id="rId32"/>
    <p:sldId id="471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13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08:50.6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40 535 0,'-27'-28'16,"54"28"0,1 0-16,-28 28 31,0-1-15,0 29-16,0-29 15,0 1-15,0 27 16,0-27-16,0 27 0,0-28 15,0 29-15,-28-29 0,28 28 16,0-27-16,0 0 16,-27-1-16,27-54 31,0-1-31,0 0 16,0-27-16,0 0 0,0-28 15,0 28-15,0-55 16,0 27-16,0 0 0,0-28 15,27 29-15,1-1 16,-1 28-16,1-1 0,27 1 16,0 55-16,1 0 0,-1 0 15,0 28-15,0-1 16,-27 29-16,-1-1 0,1 0 16,-28 0-16,0 28 15,0-28-15,-28 0 0,1-27 16,-28 27-16,-1-27 0,29 0 15,-28-28-15,-1 27 16,29-27-16,-1 0 0</inkml:trace>
  <inkml:trace contextRef="#ctx0" brushRef="#br0" timeOffset="385">537 811 0,'0'27'16,"0"1"-16,0 0 31,28-28-15,-1 27 0,1-27-16,0 0 0,27 0 15,-28 0-15,29 0 0,-1 0 16,-28 0-16,1-27 15,0 27-15,-1 0 0,-27-28 16,0 0 0,-27 28-16,-1-27 0,0 27 15,-27 0-15,0-28 0,0 28 16,0 0-16,-1 0 16,1 0-16,0 28 0,27-1 15,28 1-15,-27 0 16,27-1-16,0 1 0,27-1 15,1 29-15,-1-29 0,29 1 16,-1-1-16,0 1 16,0-28-16</inkml:trace>
  <inkml:trace contextRef="#ctx0" brushRef="#br0" timeOffset="1057">1338 866 0,'0'-28'0,"27"28"0,1-27 16,0-1 0,-1 28-1,-27-27-15,-27 27 47,27 27-47,-28-27 16,28-27 46,-28 27-46,28-28-16,-27 0 31,27 1-31,-28-1 16,28 1-16,0-1 0,0 0 15,0 56 17,0 0-17,0 27-15,0 0 0,0 0 16,0 0-16,0 28 0,0-28 16,0 28-16,0 0 15,0-28-15,0 28 0,0-55 16,0 27-16,0-27 15,0-1-15,0 1 0,-27-28 16,27-28 0,0 1-16,0-29 15,0 1-15,27-28 0,-27 28 16,0-28-16,28 0 16,-1 28-16,1 0 0,0 0 15,-1 27-15,1 1 0,55 27 31,-56 0-31,1 0 0,-1 27 16,-27 1-16,0-1 0,0 1 16,-27 0-16,-1-1 15,1 1-15,-29-1 0,1-27 16,28 28-16,-1-28 16,0 0-16</inkml:trace>
  <inkml:trace contextRef="#ctx0" brushRef="#br0" timeOffset="1410">2028 756 0,'28'0'0,"-1"-28"0,-27 0 16,0 1 0,-27 27-16,-1-28 15,0 28 1,1 0-16,-1 28 15,1-1-15,-1-27 16,28 28-16,-28 0 16,28-1-1,28-27-15,-28 28 16,28-28-16,-1 27 0,1 1 16,-1-28-16,1 28 0,0-1 15,-1-27-15,-27 28 16,28-1-16,-56 1 15,1-28-15,27 28 16,-56-28-16,29 0 0,-1 27 16,1-27-16,-1-27 15,28-1-15,0 0 16</inkml:trace>
  <inkml:trace contextRef="#ctx0" brushRef="#br0" timeOffset="1596">2304 728 0,'28'0'15,"-28"-28"-15,27 28 16,-27 28 15,0 0-15,0-1-16,28 1 16,-28-1-16,0 1 15,27 0-15,-27-1 0,0 1 16,28-1-16,-28 1 15</inkml:trace>
  <inkml:trace contextRef="#ctx0" brushRef="#br0" timeOffset="1716">2442 700 0,'0'-55'0,"0"0"16,0 0-16,0 27 0,0 0 15,0 1-15</inkml:trace>
  <inkml:trace contextRef="#ctx0" brushRef="#br0" timeOffset="1981">2911 645 0,'0'-27'16,"-27"-1"-1,-1 28 1,1 0-16,-1 28 16,0-1-16,1 1 0,-1-1 15,1 1-15,-1 0 16,0 27-16,1-28 0,27 29 16,0-29-16,0 1 0,27 27 15,1-27-15,0-28 16,27 27-16,0-27 0,0 0 15,0-27-15</inkml:trace>
  <inkml:trace contextRef="#ctx0" brushRef="#br0" timeOffset="2263">3215 700 0,'-27'0'0,"27"-27"31,-28 27-31,28 27 31,0 1-31,0 0 16,0-1-16,0 1 15,0-1-15,0 1 16,28-28-16,-1 28 0,1-28 16,-1 0-1,1 0-15,0-28 0,-1 28 16,-27-28-16,0 1 0,-27-1 15,-1 28-15,0-27 16,1-1-16,-28 28 0,27 0 16,0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09:42.6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939 1910 0,'-28'0'16,"28"-28"-1,0 0 1,0 1 0,28 27-1,0 0 1,-1-28-16,1 28 0,-1 0 15,1 0-15,27 0 0,1 0 16,-29 28-16,28-28 16,-27 0-16,27 0 0,-27 0 15,27 0-15,-27 27 0,-1-27 16,1 0-16,-1 0 16,1 0-16,-28-27 15,-28 27 1,1 0-1,-1-28 1</inkml:trace>
  <inkml:trace contextRef="#ctx0" brushRef="#br0" timeOffset="407">1105 1523 0,'-28'0'16,"56"0"46,-1 0-62,1 0 16,0 0-16,-1 0 15,1 0-15,27 0 0,-27 0 16,-1 0-16,1 0 0,-1 0 16,1 0-1,0 0-15,-1 0 16,1 0-1,-1 0-15,1 0 0,0 0 16,-28-28 0</inkml:trace>
  <inkml:trace contextRef="#ctx0" brushRef="#br0" timeOffset="911">1077 1136 0,'0'-27'16,"-28"27"-16,56 0 46,0 0-30,-1 0 0,1 0-16,0 0 0,27 0 15,-28 0-15,1 0 16,27 0-16,-27 0 0,27 0 16,-27 0-16,-1 0 0,1 0 15,-56 0 32,1 0-31</inkml:trace>
  <inkml:trace contextRef="#ctx0" brushRef="#br0" timeOffset="1374">1105 722 0,'-28'0'0,"56"0"78,-1 0-63,1 0-15,27 0 0,0 0 16,-27 0-16,27 0 0,0 0 16,1 0-16,-29 0 15,1 0-15,-1 0 0,1 0 16,-56 0 0,1 0-1,-1 0 1,1 0-1,-1 0-15</inkml:trace>
  <inkml:trace contextRef="#ctx0" brushRef="#br0" timeOffset="1806">1049 336 0,'-27'0'16,"54"0"46,1 0-46,27 0-16,-27 27 0,27-27 16,0 0-16,-27 0 15,27 0-15,0 0 0,1 28 16,-29-28-16,1 0 0,-1 0 15,-54 0 17,-1 0-17,1 0-15,-1 0 16</inkml:trace>
  <inkml:trace contextRef="#ctx0" brushRef="#br0" timeOffset="98397">580 225 0,'0'-27'16,"0"-1"-16,0 1 0,-27-29 15,-1 29-15,0-1 16,1 1-16,-1 27 16,0 0-16,-27 0 15,28 0-15,-1 27 0,0 1 16,1-1-16,-1 29 0,28-1 16,-27 0-16,27 28 15,0-28-15,27 28 0,1 0 16,-1 0-16,1-1 15,0 1-15,27-28 0,-28 28 16,29 0-16,-29-28 0,1 0 16,-28 1-16,0-1 15,0 0-15,-28 0 0,1-27 16,-29 0-16,29 27 16,-56-28-16,28 1 0,0 0 15,-1-28-15,1 0 0,28 0 16,-1 0-16,0 0 15,28-28-15,0 0 0,28 1 16,27-1-16,-27 1 16,27-1-16,0 28 0,0 0 15,1 0-15,-1 0 0,0 28 16,0 27-16,-27-28 16,27 29-16,-27 26 0,-1-26 15,-27-1-15,28 0 16,-28 28-16,0-28 0,0 0 15,0-27-15,0 27 0,0-27 16,0-1-16,28-27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09:45.7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446 1892 0,'28'0'63,"-1"0"-48,1 0 1,27 0-16,-27 0 15,27 0-15,0 0 0,28 0 16,-28 0-16,28 0 16,-28 28-16,1-28 0,26 0 15,-26 0-15,-29 0 0,1 0 16,0 0-16,-1 0 16,-54 0 15,-1 0-16,28-28-15</inkml:trace>
  <inkml:trace contextRef="#ctx0" brushRef="#br0" timeOffset="1868">640 733 0,'-28'0'16,"56"0"15,-1 0-16,1 0 1,-1 0-16,29 0 0,-29 0 16,28 0-16,1 0 0,26 0 15,-26 0-15,-1 0 16,-28 0-16,29 0 0,-29 0 16,1 0-16,-56 0 31,1 0 0</inkml:trace>
  <inkml:trace contextRef="#ctx0" brushRef="#br0" timeOffset="2245">584 374 0,'-27'-28'0,"27"1"16,27 27 0,1-28-16,0 28 15,-1 0-15,1 0 0,27 0 16,-27 0-16,27 0 16,0 28-16,0-28 0,0 0 15,-27 0-15,27 0 0,-27 0 16,-28 27-16,27-27 15,-54 0 1</inkml:trace>
  <inkml:trace contextRef="#ctx0" brushRef="#br0" timeOffset="485">805 1561 0,'-27'0'0,"27"28"63,27-28-47,1 0-1,-1 0-15,1 0 0,27 27 16,0-27-16,1 0 0,-1 0 15,0 0-15,0 0 16,-27 0-16,27 0 0,-27 0 16,27 0-16,-27 0 15,-56 0 32</inkml:trace>
  <inkml:trace contextRef="#ctx0" brushRef="#br0" timeOffset="984">834 1312 0,'-28'0'15,"28"28"32,28-28-47,-1 0 16,1 0-16,0 0 0,27 0 15,-28 28-15,29-28 0,-1 0 16,0 0-16,0 0 16,-27 0-16,0 0 0,-1 0 15,1 0-15,-1 0 16,-54 0 0,-1 0-1,1 0 1</inkml:trace>
  <inkml:trace contextRef="#ctx0" brushRef="#br0" timeOffset="1440">640 1036 0,'27'0'47,"1"0"-47,-1 0 16,1 0-16,27 0 15,0 0-15,-27 0 0,27 0 16,0 0-16,1 0 15,-1 0-15,-28 0 0,1 0 16,0 0-16,-56 0 47,28-27-31,-28 27-16</inkml:trace>
  <inkml:trace contextRef="#ctx0" brushRef="#br0" timeOffset="96313">722 125 0,'-27'-27'0,"-1"27"0,1-28 15,-1 0-15,-27 28 0,-1-27 16,1 27-16,28 0 16,-29-28-16,1 28 0,28 0 15,-1 28-15,-27-28 0,55 27 16,-28 1-16,1 0 16,27-1-16,-28 1 0,28 27 15,0-27-15,0 27 16,28 0-16,-1 28 0,1-28 15,27 0-15,-27 28 0,27-28 16,-28 28-16,1-27 16,0 26-16,-1-26 0,-27-1 15,0 28-15,-27-28 0,-1 0 16,0 0-16,1 0 16,-1-27-16,-27 27 0,27-27 15,-27 0-15,28-1 16,-1 1-16,0-28 0,1 0 15,-1 0-15,28-28 0,-27 28 16,27-27-16,0-1 16,27 0-16,1 1 0,-1 27 15,1-28-15,0 28 16,-1 0-16,28 0 0,-27 28 16,0-1-16,-1 29 15,1-29-15,-28 28 0,27 139 31,-27-139-31,0 0 0,0 0 16,0 0-16,0 1 0,0-29 16,0 1-16,28 0 0,0-1 15,-1 1-15,28-28 16,1 0-16,-1 0 0,28-28 16,-28 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10:05.1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585 2154 0,'0'-28'31,"-27"28"-31,-1 0 15,0 0 1,1 0-16,-1 0 16,1 28-16,-29-1 0,1 1 15,0-1-15,0 29 16,0-1-16,-1 0 0,29 28 16,-29-28-16,56 28 15,0-28-15,0 0 0,0 1 16,28-29-16,27 28 0,1-55 15,-1 28-15,0-28 16,28 0-16,0 0 0,-1-28 16,1 1-16,-28-1 15,1-27-15,-1 0 0,0 27 16</inkml:trace>
  <inkml:trace contextRef="#ctx0" brushRef="#br0" timeOffset="277">806 1795 0,'0'-28'0,"0"0"0,0 1 16,-27-1 0,-1 56-1,28-1-15,0 29 16,0-29-16,0 28 15,28 28-15,-28-28 0,27 28 16,-27 0-16,28-28 16,-1 28-16,1 0 0,0-28 15,-28 0-15,27-27 0,1 27 16,-1-27-16,1-1 16,0-27-16</inkml:trace>
  <inkml:trace contextRef="#ctx0" brushRef="#br0" timeOffset="637">1303 2209 0,'0'-28'0,"-28"28"16,1 0-16,-1 0 15,1 28 1,27-1-1,0 1-15,0 0 16,0-1-16,0 1 16,0-1-16,27 1 0,-27 0 15,28-1-15,-1-27 16,-27 28-16,28-28 0,0 0 16,-1 0-16,1 0 15,27-28-15,-27 28 0,-1-55 16,-27 27-16,28 1 0,-28-1 15,0-27-15,0 27 16,-28-27-16,1 28 0,-1-1 16,1 0-16,-29 28 15,29 0-15,-1 0 0,0 0 16,1 0-16,27 28 0</inkml:trace>
  <inkml:trace contextRef="#ctx0" brushRef="#br0" timeOffset="1027">1690 2015 0,'0'-27'0,"-28"27"0,0 0 16,28-28-1,0 56 16,28-28-31,-28 27 0,28 1 16,-28 0-16,27-1 0,1 1 16,-1 27-16,1-27 15,0-1-15,-1 29 0,1-29 16,-1 1 0,1-28-16,0 27 0,-1-54 15,1 27-15,-28-28 16,28 1-16,-28-1 15,0-27-15,27 27 0,-27-27 16,0 0-16,0 27 16,-27-27-16,27 27 0,-28 1 15,28-1-15,0 0 0,-28 28 16,1 0 0</inkml:trace>
  <inkml:trace contextRef="#ctx0" brushRef="#br0" timeOffset="1711">2518 1795 0,'27'0'16,"-27"-28"-16,0 0 16,-27 28-1,27-27 1,-28 27-16,1 0 0,-1 0 16,0 0-16,1 0 15,-28 27-15,27 1 0,0 0 16,1-1-16,-1 1 0,28 27 15,-27-27-15,27 27 16,0-28-16,27 1 0,1 27 16,-1-27-16,1-28 15,27 28-15,-27-28 0,27 0 16,-27-28-16,27 28 0,-28-28 16,1-27-16,0 27 15,-1-27-15,-27 0 0,28 0 16,-28-28-16,0 0 15,-28-82 1,1 109-16,-1-27 0,0 1 0,1 26 16,-1 29-16,28-1 15,-27 1-15,27 54 16,0 1 0,0 27-16,27-27 0,1 54 15,-1-26-15,29 27 0,-29-1 16,1 1-16,27-28 15,-27 28-15,-1-28 0,29 1 16,-29-29-16</inkml:trace>
  <inkml:trace contextRef="#ctx0" brushRef="#br0" timeOffset="2089">3374 1380 0,'0'-27'16,"0"-1"-16,0 1 0,0-1 15,0 0-15,-28 28 0,1 0 16,-1 0-16,0 0 16,-27 0-16,27 0 0,1 0 15,-28 28-15,27-28 16,28 28-16,-28-1 0,1-27 15,27 28-15,0-1 0,0 29 16,27-29-16,1 1 16,27 0-16,0-1 0,1 1 15,-1-28-15,0 27 16,0 1-16,-27-28 0,27 28 16,-27-1-16,-28 1 0,0-1 15,0 1-15,-28 0 16,-27-1-16,0 1 0,0-1 15,-1 1-15,1-28 16,27 0-16,-27 0 0</inkml:trace>
  <inkml:trace contextRef="#ctx0" brushRef="#br0" timeOffset="2329">3484 1022 0,'0'-28'15,"0"0"-15,0 1 16,28 54 15,27 1-15,-27 0-16,-1 27 0,28 0 16,-27 0-16,27 0 15,-27 1-15,27 26 0,-27-26 16,-1 27-16,-27-28 15,28 0-15,-28 0 0,28-27 16</inkml:trace>
  <inkml:trace contextRef="#ctx0" brushRef="#br0" timeOffset="2851">3760 1546 0,'-27'-55'0,"-1"27"15,0 1-15,1 27 0,27-28 16,0 0-1,27 28-15,1 0 0,0-27 16,27 27-16,0-28 16,28 1-16,0-1 0,0 28 15,-1-28-15,-26 1 0,-1-1 16,0 28-16,-27-27 16,-1-1-16,-27 0 15,0 1-15,-27 27 0,-1-28 16,0 1-16,1 27 15,-1 0-15,1 0 0,-29 0 16,29 27-16,-1-27 16,1 55-16,-1-27 0,28 0 15,0 27-15,0 0 16,0-27-16,0 27 0,28 0 16,-1-27-16,1-1 0,-1 1 15,29 0-15,-29-28 16,1 0-16,-1 0 0,1 0 15,0-28-15,-1 0 0,-27-27 16,28 27-16,-28 1 16,0-28-16,0 27 0,0-27 15,-28 27-15,28 1 16,0-1-16,0 0 0,28 28 31,-1 28-31,-27 0 16,28-1-16,0 1 0,27-1 15,-27 29-15,-1-29 16,1 1-16,-1-1 0,-27 1 16,28 0-16</inkml:trace>
  <inkml:trace contextRef="#ctx0" brushRef="#br0" timeOffset="3205">4644 1160 0,'0'-28'0,"-28"0"0,28 1 15,0-1-15,0 56 47,28-28-47,-1 27 16,1 1-16,-28 0 0,28-1 16,-1 1-16,1-1 15,-1 1-15,-27 0 16,0-1-1,0-54 1,0-1 0,0-27-16,0 27 15,0 1-15,0-29 0,28 29 16,-28-1-16,28 1 16,-1-1-16,1 28 15,-1 0-15,1 0 0,-28 28 16,28-1-16,-1 28 15,-27-27-15,28 0 0,-1-1 16</inkml:trace>
  <inkml:trace contextRef="#ctx0" brushRef="#br0" timeOffset="3666">5665 966 0,'0'-27'15,"0"-1"-15,-27 1 0,-1-1 16,0 28-16,1-28 16,-28 28-16,27-27 0,0 27 15,-27 0-15,28 27 0,-1 1 16,0-28-16,28 28 16,-27 27-16,27-28 0,0 1 15,0 27-15,0-27 16,0-1-16,0 1 0,0 0 15,27-28-15,-27 27 0,28-27 16,0 28-16,-1-28 16,1 0-16,27-28 0,-27 1 15,-1-1-15,1 0 16,-28-27-16,27 0 0,-27 0 16,0 0-16,0-1 0,-27-27 15,27 28-15,-28 0 16,1 0-16,-1 0 0,28 27 15,-28 0-15,28 56 32,0 0-32,28 27 0,-28 0 15,28 0-15,-1 0 16,1 1-16,-1-1 0,29 0 16,-29 0-16,1 1 15,27-29-15,-27 28 0</inkml:trace>
  <inkml:trace contextRef="#ctx0" brushRef="#br0" timeOffset="4086">6079 801 0,'0'-28'16,"0"0"-16,0 1 15,0-1-15,0 1 16,-27 27-16,-1-28 15,1 28-15,-29 0 16,56 28-16,-27-28 0,-1 27 16,1 1-16,27-1 15,0 1-15,0 0 0,0-1 16,0 1-16,27 0 16,-27-1-16,28 1 0,-1-28 15,1 27-15,0-27 16,-1 0-16,1 0 15,-1 0-15,1-27 0,-28-1 16,28 1-16,-1-1 16,-27 0-16,0 1 0,0-1 15,28 0-15,-28 1 0,0-1 16,0 56 15,27-1-31,1 1 16,-28 0-16,28-1 15,-1 1-15,-27 0 0,28-1 16,-1 1-16</inkml:trace>
  <inkml:trace contextRef="#ctx0" brushRef="#br0" timeOffset="4399">6355 690 0,'-27'-27'16,"-1"-29"-16,1 29 0,27-1 15,-28 28-15,28-27 16,28 27-16,-1 0 16,1 27-16,-1-27 0,29 28 15,-1-1-15,0 1 16,-27 0-16,27-1 0,-27 1 16,-28-1-16,27-27 15,-27 28-15,0 0 16,-27-28-16,-1-28 15,0 0 1,28 1-16,-27-28 0,27 27 16,0-27-16,0 27 15,0-27-15,0 27 0,27 1 16,-27-1-16,28 28 0,0 0 16</inkml:trace>
  <inkml:trace contextRef="#ctx0" brushRef="#br0" timeOffset="4884">7184 497 0,'-28'0'16,"28"-28"-16,-27 28 15,-1-27-15,0 27 16,28-28-16,-27 28 15,-1 0-15,0 0 0,1 0 16,-1 0-16,1 0 0,-1 0 16,0 28-16,1-1 15,-1 1-15,1 0 0,27-1 16,-28 28-16,28-27 0,0 0 16,0-1-16,28 1 15,-1-1-15,1-27 0,-1 28 16,1-28-16,0 0 15,27-28-15,-28 28 0,29-27 16,-29-1-16,1 1 16,27-29-16,-55 29 0,28-28 15,-28-28-15,0 28 0,0-28 16,-28 28-16,28-1 16,-27 1-16,-1 0 0,0 0 15,28 27-15,-27 28 16,-1 0-16,28 28 15,0 27-15,0-28 16,0 29-16,28-1 16,-1 0-16,1 28 0,0-28 15,27 0-15,-28 1 16,29-29-16,-29 1 0</inkml:trace>
  <inkml:trace contextRef="#ctx0" brushRef="#br0" timeOffset="5202">7598 304 0,'-28'-28'0,"28"1"16,-27 27-16,27-28 0,-28 28 16,28-28-16,-28 1 15,1 27 1,-1 27-1,1 1 1,27 0-16,0-1 0,27 1 16,1-1-16,-1 1 15,1 0-15,27-1 16,0 1-16,1-1 0,-1 1 16,-27 0-16,27-1 15,-28-27-15,-27 28 0,0-1 16,-27 1-16,-1 0 0,-55-1 15,0 1-15,1-28 16</inkml:trace>
  <inkml:trace contextRef="#ctx0" brushRef="#br0" timeOffset="6187">917 3230 0,'0'-27'0,"0"-1"15,-28 28 1,0 28-1,28-1-15,-27 1 16,-1-1-16,1 29 0,27-1 16,-28 0-16,28 0 15,0-27-15,0 27 0,28 0 16,-1-27-16,28 0 0,1-1 16,26-27-16,1 0 15,0 0-15,0 0 0,0-55 16,0 27-16,-1 1 15,-26-28-15,-29-1 0,1 1 16,-28 0-16,-28 0 0,1-1 16,-29 1-16,1 28 15,-28-29-15,0 29 0,1 27 16,-1 0-16,0 0 16,28 0-16,0 27 0,27-27 15,0 28-15,1 0 16,27-1-16,27 1 15</inkml:trace>
  <inkml:trace contextRef="#ctx0" brushRef="#br0" timeOffset="6606">1993 2982 0,'28'-28'0,"27"1"16,-27-1-1,-28 0-15,-28 28 16,1-27 0,-1 27-16,0 0 0,1 27 15,-29-27-15,1 28 0,28 0 16,-29-28-16,29 27 16,-1 1-16,28-1 15,28 1-15,-1-28 16,1 28-16,27-28 0,0 0 15,1 0-15,27 0 0,-1 27 16,-26-27-16,26 0 16,-26 0-16,26 0 0,-26 28 15,-29-28-15,1 27 16,-1 1-16,1 0 0,-28-1 16,0 1-16,-28-1 0,-27 1 15,28 0-15,-29-1 16,1 1-16,0-28 0,0 0 15,0 0-15,27 0 16,0 0-16,1-28 0,-1 28 16,28-27-16,28-29 0</inkml:trace>
  <inkml:trace contextRef="#ctx0" brushRef="#br0" timeOffset="7020">3263 2678 0,'28'-28'0,"-28"1"16,28-28-16,-28 27 15,0 0-15,0-27 0,27 28 16,-27-29-16,0 29 0,-27-1 16,27 1-16,-28 27 15,0-28-15,1 28 0,-1 0 16,0 28-16,1-1 16,-1 1-16,1-1 0,27 29 15,-28-1-15,28 0 0,28 28 16,-1-28-16,1 28 15,27 0-15,0-28 0,1 28 16,26 0-16,-26-1 0,-1 1 16,0 0-16,0-28 15,-27 28-15,-1-28 0,1-27 16,-28 27-16,-28-55 16</inkml:trace>
  <inkml:trace contextRef="#ctx0" brushRef="#br0" timeOffset="7375">3098 3009 0,'-28'-27'0,"0"-1"0,28 1 15,28 27 1,0-28-16,-1 28 16,28 0-16,1-28 0,27 28 15,-28-27-15,28-1 16,-1 28-16,1-27 0,0-1 15,-55 28-15,27-28 16,-28 1-16,1-1 0,-28 0 16,-28 28-16,1-27 15,-1 27-15,-27 0 16,27 0-16,1 0 0,-28 27 16,27-27-16,0 28 0,1 0 15,27 27-15,0-27 16,0-1-16,0 1 0,0 27 15,27-27-15,1-1 16,0-27-16,27 28 0,-28-28 16,1 0-16,27-28 0,0 1 15,-27 27-15,27-28 16</inkml:trace>
  <inkml:trace contextRef="#ctx0" brushRef="#br0" timeOffset="7705">3981 2706 0,'-27'-28'0,"-1"0"16,0 28-16,28-27 0,-27 27 15,-1 0 1,28-28-16,28 1 16,-1 27-1,1 0-15,27-28 0,0 28 16,1 0-16,-1 0 0,0 0 16,0 0-16,0 0 15,1 28-15,-1-28 0,-28 27 16,1-27-16,0 28 15,-28-1-15,-28-27 16,-27 0 0,27 0-16,1 0 15,-1-27-15,-27-1 0,27 1 16,28-1-16,-27 0 0,27 1 16,0-28-16,0 27 15,27 0-15,1 1 0,-1-1 16,1 1-16,27-1 15,-27 28-15,27 0 0,-27 0 16</inkml:trace>
  <inkml:trace contextRef="#ctx0" brushRef="#br0" timeOffset="8394">5224 2043 0,'0'-28'31,"-28"56"16,0-28-47,1 0 16,-29 0-16,29 0 0,-1 0 15,1-28-15,-1 28 16,0-27-16,1 27 0,27-28 15,0 1-15,-28-1 16,28 0-16,0 1 0,28-1 16,-28 1-16,27-1 0,1 0 15,0 28 1,-1 0-16,1 28 16,-1 0-16,1 27 15,27 0-15,-27 0 0,0 0 16,27 28-16,-28-27 0,29 26 15,-29-26-15,28-1 16,-27 0-16,27 0 0,-27-27 16,-1-1-16,-27 1 0,28-28 15,-28 28-15,-28-56 16,1 28 0,-28-28-16,27 1 15,-27 27-15,0-28 0,-28 28 16,28 0-16,-1 0 15,29 0-15,-29 0 0,29 0 16,-1 28-16,28-1 0,0 1 16,0 0-1,0-1-15,28 1 0,-1-28 16,1 27-16,27-27 16,-27 0-16</inkml:trace>
  <inkml:trace contextRef="#ctx0" brushRef="#br0" timeOffset="8766">5583 2126 0,'-27'-28'0,"-1"-27"0,1 27 16,-1 1-16,0 27 16,28-28-16,28 28 15,0 28 1,-1-1-16,1 1 0,-1 0 15,1-1-15,27 1 0,-27 0 16,-1-1-16,-27 28 16,28-55-16,-28 28 0,0 0 15,0-56 17,-28 0-32,28 1 15,0-1-15,0 1 16,0-1-16,0-27 0,0 27 15,0 0-15,28 28 0,0-27 16,-1 27 0,1 27-16,0-27 0,-1 28 15,1 0-15,-1-1 16,1 1-16,0 0 0,-1-28 16</inkml:trace>
  <inkml:trace contextRef="#ctx0" brushRef="#br0" timeOffset="9906">6383 1988 0,'28'-28'0,"-28"1"15,0-29-15,0 29 16,0-1-16,-28 1 0,28-1 16,-28 0-16,1 28 15,-1 0-15,-27 0 0,27 0 16,1 28-16,-1-28 0,1 28 15,-1-1-15,28 28 16,-28-27-16,28 0 0,0-1 16,0 1-16,28 27 0,0-27 15,-28-1 1,27-27-16,1 28 0,-1-28 16,1 0-16,0-28 15,-1 28-15,-27-27 0,28-1 16,-1 0-16,-27 1 15,0-28-15,0-1 0,0 1 16,-27 0-16,27 0 0,-28-28 16,1 28-16,-1 27 15,28-27-15,-28 27 0,28 1 16,0 54 0,0 1-1,28 0-15,0-1 0,-28 28 16,27 1-16,1-1 15,27 0-15,-27 0 0,-1 0 16,1-27-16,0 27 0,-1-27 16,-27-1-16,28 1 15,-1-28-15,1 0 16,0-28 0,-1 1-16,-27-1 15,0-27-15,0 27 16,0-27-16,0 28 0,-27-29 15,27 29-15,-28-1 0,28 1 16,0-1-16,-28 0 16,28 56 15,28 0-31,-28-1 16,28 1-16,-1 27 0,-27-27 15,28-1-15,-1 1 16,1-1-16,0 1 0,-1 0 15,1-28 1,-1 0 0,-27-28-16,0 0 15,0 1-15,0-28 16,0 27-16,-27-27 0,27 0 16,0 27-16,-28-27 0,28 27 15,-27 1-15,54 54 31,-27 1-31,28-1 16,-1 29-16,-27-29 0,28 28 16,0 1-16,27-29 0,-28 1 15,1-1-15,-28 1 16,28 0-16,-1-28 0,1 0 16,-28-28-16,28 28 15,-1-28-15,1-27 0,-28 28 16,27-29-16,1 1 0,-28 0 15,28 0-15,-28 0 16,0-1-16,0 29 0,0-56 16,-28 83-16,0 0 15,1 0 1,-1 27-16,1-27 0,-1 28 16,28 0-16,0-1 15,0 1-15,28 0 16,-1-1-16,28 1 15,-27-1-15,27 1 0,-27 0 16,27-28-16,-27 27 0,-1 1 16,1-1-16,-1-27 15,-27 28-15,0 0 16,-27-28-16,27 27 16,-55-27-16,27 0 0,0 0 15</inkml:trace>
  <inkml:trace contextRef="#ctx0" brushRef="#br0" timeOffset="10153">7377 1160 0,'0'-28'0,"0"0"0,0 1 15,-28 27-15,28-28 16,0 56-1,28-1 1,0 1-16,-1 0 16,1-1-16,-1 28 0,1 1 15,0-1-15,27 0 0,-28 0 16,1 1-16,0-1 16,-1 0-16,-27-27 0</inkml:trace>
  <inkml:trace contextRef="#ctx0" brushRef="#br0" timeOffset="10969">7653 1574 0,'-28'-28'0,"1"1"0,27-1 15,0 0-15,-28 1 0,28-1 16,0 0-16,0 1 16,28-1-16,-28 1 15,27 27-15,1-28 0,-28 0 16,28 28-16,-1-27 0,1 27 15,0 0-15,-1 0 16,28 0-16,-27 27 16,0-27-16,-1 28 0,-27 0 15,28 27-15,-28-28 16,0 1-16,0 0 0,0-1 16,0 1-16,0 0 15,-28-28-15,28 27 0,-27-27 16,27-27-16,-28-1 15,28 0 1,0 1-16,0-1 0,28 0 16,-1-27-16,-27 28 15,28-1-15,-1 0 0,-27 1 16,28 27-16,-28-28 0,28 28 16,-1 28-1,-27-1 1,28-27-1,-28 28-15,27 0 0,1-28 16,-28 27-16,28-27 0,-1 28 16,1-28-16,-1 27 15,1-27-15,0 0 0,-1 0 16,1 0-16,-28-27 16,28 27-16,-1-28 0,1 1 15,-28-1-15,0 0 16,0 1-16,0-1 15,0 1-15,0-1 0,0 0 16,-28 28-16,28-27 0,0 54 31,0 1-31,0 27 0,28 0 16,-1 1-16,1 26 16,27 29-16,0-28 0,1 27 15,-1 1-15,0-1 16,0-27-16,0 0 0,-27 0 15,27-28-15,-55-28 0,0 29 16,0-29-16,-27-27 16,-1 0-16,-27 0 0,0-27 15,-1-1-15,-26 0 0,26-27 16,1 0-16,28-28 16,-1 0-16,0 0 0,28 1 15,0-1-15,28 28 16,27-28-16,-27 28 0,-1 27 15,29 0-15,-29 1 16,1 27-16,-28 27 16</inkml:trace>
  <inkml:trace contextRef="#ctx0" brushRef="#br0" timeOffset="11745">2269 4914 0,'28'-27'16,"-28"-1"-16,0 1 0,-28-1 16,28-27-16,0 0 0,0 27 15,0-27-15,0-1 16,0 29-16,-27-28 0,27-1 15,-28 29-15,28-28 16,-27 27-16,-1 0 0,0 1 16,1 27-16,-1 0 0,1 0 15,27 27-15,-28 1 16,0 0-16,28 27 0,0 0 16,0 28-16,0 0 15,28 0-15,0-1 0,-1 1 16,1 28-16,27-29 0,-27 29 15,-1-28-15,1 27 16,-1-55-16,1 28 0,0-28 16,-28 1-16,0-1 15,0-28-15,0 1 0</inkml:trace>
  <inkml:trace contextRef="#ctx0" brushRef="#br0" timeOffset="12217">1993 5052 0,'0'-27'0,"0"-1"15,28 28-15,0-27 0,27-1 16,-28 0-16,56 1 16,-28-1-16,28 1 0,0-1 15,0 0-15,-28 1 0,0 27 16,1-28-16,-29 1 15,1 27-15,-28-28 0,0 0 16,-28 28 0,1 0-16,-1 0 15,0 0-15,1 28 0,-1-28 16,0 28-16,1-1 16,-1 1-16,1-1 0,27 29 15,0-29-15,0 1 0,27-1 16,1 1-16,-1 0 15,1-28-15,27 27 0,-27-27 16,27 0-16,-27 0 16,27-27-16,-27-1 0,-1 28 15,1-28-15,-1-27 0,-27 28 16,0-1-16,0 0 16,0 1-16,-27-1 0,-1 1 15,1-1-15,-1 0 16,0 28-16,28-27 31</inkml:trace>
  <inkml:trace contextRef="#ctx0" brushRef="#br0" timeOffset="12529">2822 4611 0,'27'-28'16,"1"28"-16,-28-28 16,27 28-1,-27-27-15,28-1 16,0 28-16,-1-27 15,1 27-15,-1 0 16,29 0-16,-1 0 0,0 0 16,0 0-16,1 0 0,-1 27 15,0-27-15,-27 28 16,-1-1-16,-27 1 16,0 0-16,-27-1 15,-1-27 1,0 0-16,1-27 0,-1 27 15,1-28-15,-1 0 16,28 1-16,0-28 0,0 27 16,28-27-16,-1 27 15,1-27-15,-1 27 0,1 1 16,0-1-16,-1 28 0,1-27 16,-1 27-16</inkml:trace>
  <inkml:trace contextRef="#ctx0" brushRef="#br0" timeOffset="12909">4533 3948 0,'0'-28'15,"-27"1"1,-1-1 0,0 28-16,1 0 15,-1 0-15,1 0 16,-1 0-16,0 28 0,1-1 15,-1 1-15,28 0 0,-27 27 16,27-27-16,0-1 16,0 28-16,27-27 0,1 0 15,-1-1-15,1 1 0,27-28 16,0 0-16,1-28 16,-1 1-16,0 27 0,0-56 15</inkml:trace>
  <inkml:trace contextRef="#ctx0" brushRef="#br0" timeOffset="14060">4809 3838 0,'-27'-28'0,"-1"0"16,1 28-16,-1-27 0,0 27 15,56 0 17,0 0-32,27 0 15,-28 0-15,29 27 16,-29-27-16,28 28 0,-27-28 15,0 28-15,-1-1 16,1 1-16,-28-1 16,-28-27-16,1 28 15,-1-28 1,0 0-16,1-28 16,27 1-1,-28-1-15,28 1 16,28-1-16,-1 0 0,1 1 15,0-1-15,-1 1 16,28 27-16,-27-28 0,0 0 16,-1 28-16,29-27 15,-29 27-15,1-28 0,-1 1 16,1 27-16,-28-28 16,28 0-16,-28 1 15,0-1 1,-28 28-16,28-27 15,-28 27-15,28-28 0,-27 28 16,-1 0-16,1 0 16,-1 28-1,0-28-15,28 27 0,0 1 16,-27-1-16,27 29 16,0-29-16,0 1 0,27 27 15,-27-27-15,28-1 0,0 1 16,-1-28-16,1 27 15,27-27-15,0 0 0,0 0 16,1-27-16,-1-1 16,0 1-16,0-1 15,0 0-15,1-27 0,-1 28 0,-27-29 16,-1 1-16,-27 28 16,28-29-16,-28 29 0,0-29 15,0 29-15,0-1 0,-28 1 16,1 27-1,-1 0-15,0 0 16,-27 0-16,27 27 16,1-27-16,-1 28 0,1-1 15,-1 1-15,0 0 0,28-1 16,-27 1-16,27 0 16,0-1-16,0 1 0,0-1 15,27 1-15,1-28 16,0 0-16,-1 28 0,1-28 15,-1 0-15,1-28 16,0 28-16,-1-28 0,1 28 16,0-27-16,-28-1 0,27 28 15,-27-27-15,0-1 16,0 0 0,0 56 15,28-28-31,-1 28 0,1-1 15,0 1 1,-1-1-16,1-27 0,-1 0 16,1 28-16,0-28 0,-1 0 15,28-28-15,-27 1 16,0-1-16,27 1 0,-28-29 16,1 29-16,-28-29 15,0 1-15,0 0 0,0 0 16,0 0-16,-28-1 0,-27 1 15,28 0-15,-1 27 16,0 1-16,1-1 0,-1 28 16,1 0-16,27 28 15,0-1-15,0 1 0,0 0 16,0 27-16,27 0 0,1 0 16,-1-27-16,1 27 15,0 0-15,-1-27 0,28 27 16,-27-27-16,0-1 15</inkml:trace>
  <inkml:trace contextRef="#ctx0" brushRef="#br0" timeOffset="14433">6300 3258 0,'-27'0'16,"-1"-28"-16,0 28 16,28-27-16,28-1 31,0 28-31,-1-28 15,28 1-15,1 27 0,-1-28 16,28 1-16,-28-1 16,0 0-16,0 1 0,1 27 15,-1-28-15,-28 1 0,1-1 16,0 0-16,-1 28 16,-27-27-16,0-1 15,0 1-15,-27 27 16,-1 0-16,0 0 0,-27 0 15,28 0-15,-29 0 0,29 27 16,-28 1-16,27-1 16,0 29-16,1-29 0,27 1 15,0-1-15,27 29 0,1-29 16,0 1-16,27-1 16,0-27-16,0 28 0,0-28 15,1 0-15,-1 0 16,0-28-16,-27 28 0</inkml:trace>
  <inkml:trace contextRef="#ctx0" brushRef="#br0" timeOffset="15151">6438 4473 0,'-27'-28'15,"-1"0"-15,0 1 0,28-1 16,-27 1-16,27-1 0,0 0 16,0 1-1,27 54 16,-27 1-31,28 27 0,0-27 16,-1 27-16,1 0 0,0-27 16,27 27-16,-28-27 15,-27 27-15,28-55 0,-28 28 16,28-1-16,-56-54 31,0 27-31,1-28 0,-1 0 16,1 1-16,-1-29 15,-27 29-15,27-28 0,0-1 16,1 1-16,-1 0 0,1 0 16,27 0-16,0-1 15,0 29-15,27-28 0,1 27 16,-1 0-16,1 1 16,27-1-16,1 28 15,-1 0-15,0 0 0,-27 28 0,27-28 16,-28 27-16,1 1 15,-28 0-15,0-1 0,0 1 16,-28-1-16,1 1 16,-28 0-16,27-1 0,-27-27 15,0 28-15,27-28 16,0 0-16,-27 0 0,27-28 16</inkml:trace>
  <inkml:trace contextRef="#ctx0" brushRef="#br0" timeOffset="15369">6825 3838 0,'0'-28'15,"0"0"-15,0 1 16,0-1-16,0 1 0,-28 27 16,28-28-16,0 56 31,28-1-31,-28 1 0,27-1 15,1 29-15,0-29 16,-1 28-16,1 1 0,-1-29 16,1 29-16,-28-29 15,28 1-15,-1-1 0</inkml:trace>
  <inkml:trace contextRef="#ctx0" brushRef="#br0" timeOffset="16022">7294 4059 0,'28'-28'0,"-1"0"0,-27 1 16,28-1-16,-28 0 0,0 1 16,0-1-16,0 1 15,0-1-15,0 0 0,-28 1 16,1-1-16,-1 1 0,1 27 16,-1-28-16,0 28 15,1 0-15,-1 28 0,1-28 16,27 27-16,-28 28 15,28-27-15,0 0 0,0 27 16,0-28-16,0 1 0,28 27 16,-28-27-16,27 0 15,1-28-15,-1 27 0,1-27 16,0 0-16,-1-27 16,1-1-16,-1 28 15,-27-55-15,28 27 0,-28 0 16,0-27-16,28 28 15,-28-1-15,0 0 0,0 1 16,0-1-16,0 1 0,0 54 31,27-27-31,-27 28 0,0-1 16,28 1-16,-28 0 16,27-1-16,1 1 15,0-1-15,-1-27 16,1 0-16,-1-27 15,1 27-15,-28-28 16,28-27-16,-28 27 16,0-27-16,0 0 0,-28-28 15,28 28-15,-28-28 0,1 0 16,-1 28-16,1 0 16,-1 0-16,0 27 0,1 28 31,27 28-31,0-1 0,27 28 15,-27 1-15,28-1 0,0 0 16,-1 28-16,1-28 16,27 0-16,-27 1 0,-1-29 15,29 28-15,-29-27 16,1-28-16,-28 28 0,27-28 16,-27-28-16</inkml:trace>
  <inkml:trace contextRef="#ctx0" brushRef="#br0" timeOffset="16448">7681 3672 0,'-28'-28'0,"0"28"16,28-27-16,-27 27 0,54 0 47,1-28-47,0 28 16,-1-27-16,29-1 15,-29 0-15,28 1 0,-27-1 16,0 1-16,-1-1 0,1 28 15,-1-28-15,-27 1 16,0-1-16,0 0 31,-27 28-15,27-27-16,-28 27 0,1 0 16,-1 0-1,28 27-15,-28-27 16,28 28-16,-27 0 15,27-1-15,0 1 0,0 0 16,0-1-16,0 28 0,27-27 16,-27 27-16,28-27 15,0-1-15,-28 1 0,27 0 16,1-28-16,-1 27 16,29-27-16,-29 0 0,1 0 15,-1 0-15,1-27 0,27 27 16,-27-28-16,-28 0 15,27 28-15,1-27 0</inkml:trace>
  <inkml:trace contextRef="#ctx0" brushRef="#br0" timeOffset="18111">8426 2954 0,'0'-27'0,"-27"-1"15,-1-27-15,28 27 0,-28-27 16,1 27-16,27-27 15,0 27-15,-28 28 0,28-27 16,-28 54 15,28 1-31,0 27 0,0 28 16,0-28-16,0 28 16,0 28-16,28-29 0,0 29 15,-1-28-15,1 27 16,27-27-16,0 0 0,-27-28 15,0 28-15,27-56 0,-28 29 16,-27-29-16,28-27 16,-28 28-16,-28-28 15</inkml:trace>
  <inkml:trace contextRef="#ctx0" brushRef="#br0" timeOffset="18595">8288 3506 0,'-28'-55'0,"28"28"0,-27-29 15,27 29-15,0-1 0,0 0 16,0 1 0,27-1-16,1 28 15,0 0-15,-1-27 16,29 27-16,-1 0 0,-28-28 16,29 28-16,-1-28 15,-28 28-15,1 0 0,0-27 16,-1 27-16,-27-28 15,0 1 1,-27 27 0,-1 0-1,0 0-15,1 0 16,-1 27-16,28 1 0,-27-1 16,27 1-16,0 0 15,0-1-15,0 28 0,0-27 16,27 0-16,1-1 0,-1-27 15,1 0-15,0 0 16,-1 0-16,1-27 0,-1 27 16,1-28-16,0 0 15,-1 1-15,-27-1 0,0 1 16,0-1-16,0 0 0,0 1 16,-27-1-16,-1 1 15,0 27-15,28-28 16,-27 28-16,-1 0 15</inkml:trace>
  <inkml:trace contextRef="#ctx0" brushRef="#br0" timeOffset="18932">8702 3037 0,'28'0'31,"-28"-28"-31,27 1 31,1 27-15,-28-28-16,28 28 0,-1 0 16,28 0-16,-27 0 15,0 28-15,27-1 0,-27-27 16,-1 28-16,28 0 16,-55-1-16,28 1 0,0-28 15,-28 27-15,0 1 16,-28-28-1,0-28 1,1 1 0,27-1-16,0 1 15,0-1-15,0 0 0,0 1 16,0-1-16,0 1 16,27-1-16,-27 0 15,28 28-15,0-27 16</inkml:trace>
  <inkml:trace contextRef="#ctx0" brushRef="#br0" timeOffset="19502">9254 2845 0,'0'-28'15,"0"1"1,28 27 31,0 27-32,-28 1-15,27-1 16,1 1-16,-1 0 16,1-1-16,-28 1 0,28-1 15,-28 1-15,0 0 16,0-56-1,0 0 1,-28 28-16,28-27 16,0-1-16,0-27 15,-28 27-15,28-27 0,0 28 16,0-1-16,0-27 0,0 27 16,28 28-16,-28-28 15,28 28-15,-1 28 31,-27 0-31,28-1 0,-28 1 16,27 0-16,1-1 0,-28 1 16,28-28-16,-28 27 15,27-27 1,-27-27 0,0-1-1,0 1-15,0-1 16,0 0-16,0 1 15,0-1-15,28 0 16,-28 56 0,28 0-16,-1-1 0,1 1 15,-1 27-15,1-27 0,0 27 16</inkml:trace>
  <inkml:trace contextRef="#ctx0" brushRef="#br0" timeOffset="78668">22230 1822 0,'-27'0'0,"-1"28"16,28-1-1,28-27 1,-1 0-16,1 0 16,0 0-16,27 0 15,0 0-15,0 0 0,1 0 16,-1 0-16,0 0 16,0 0-16,-27 0 0,-1 0 15,1 0-15,0 0 0</inkml:trace>
  <inkml:trace contextRef="#ctx0" brushRef="#br0" timeOffset="78873">22341 2236 0,'-28'28'0,"56"0"31,0-28-16,-1 0-15,28 0 0,1 0 16,-1 0-16,28 0 16,-1 0-16,1 0 0,0 0 15,-28 0-15,1 0 0</inkml:trace>
  <inkml:trace contextRef="#ctx0" brushRef="#br0" timeOffset="77978">21816 911 0,'0'28'16,"28"-28"31,0 0-47,-1 0 0,111 0 31,-55-28-31,0 28 0,-28 0 15,28 0-15,-28 0 0,0 0 16,1 0-16</inkml:trace>
  <inkml:trace contextRef="#ctx0" brushRef="#br0" timeOffset="78231">21982 1187 0,'-28'28'0,"28"-1"31,28-27-15,0 0 0,-1-27-16,28 27 0,-27 0 15,27 0-15,0-28 16,1 28-16,-1 0 0,0 0 15,-27 0-15,27 0 16,-27 0-16,-1 0 0,1 0 16,-1 0-16,1 0 0</inkml:trace>
  <inkml:trace contextRef="#ctx0" brushRef="#br0" timeOffset="78453">22121 1491 0,'-28'0'16,"28"28"-16,28-28 31,0 0-31,-1 0 16,1 0-16,-1-28 0,29 28 16,-1 0-16,0 0 15,0 0-15,1 0 0,-1 0 16,28 0-16,-56 0 0,28 0 15,-27 0-15,0 28 16</inkml:trace>
  <inkml:trace contextRef="#ctx0" brushRef="#br0" timeOffset="80557">14362 2899 0,'-28'0'16,"28"-28"-16,0 1 0,0-1 16,28 28-16,-28-27 15,0-1-15,-28 56 31,1-1-15,27 1-16,-28 27 0,28-27 16,-27-1-16,27 1 15,-28-1-15,28 1 16,0-56 15,0 1-15,28-1-16,-28 1 0,27-1 15,1 0-15,-1 1 16,1-1-16,0 28 16,-1 0-16,1-27 0,-1 27 15,1 0-15,0 27 0,27 1 16,-28-28-16,1 27 16,0 1-16,-1 0 0,-27-1 15,28 1-15,-28-1 16,28 1-16,-28 0 0</inkml:trace>
  <inkml:trace contextRef="#ctx0" brushRef="#br0" timeOffset="81018">14555 2927 0,'-27'0'0,"-1"-28"16,0 0-16,28 56 62,28 0-62,-28 27 16,28-28-16,-28 29 16,27 26-16,-27 1 0,28 0 15,-28 28-15,27-29 16,-27 56-16,28-27 0,-28-1 15,28 1-15,-28-1 16,0 1-16,0-1 0,27-27 16,-27 27-16,0-27 0,0 28 15,0-29-15,0 1 16,0 0-16,0 0 0,0 0 16,0-1-16,0 1 15,0-27-15,0 26 0,0-26 16,0-1-16,0-28 15,0 29-15,0-29 0,0 1 16,0-56 31</inkml:trace>
  <inkml:trace contextRef="#ctx0" brushRef="#br0" timeOffset="81738">14362 5522 0,'-28'0'15,"1"0"-15,54 0 47,1 0-47,0 0 16,27 0-16,0 0 16,55 0-16,1-28 0,27 28 15,55 0-15,0-27 16,56 27-16,27-28 0,28 28 15,27-28-15,0 28 0,56-27 16,-1 27-16,29-28 16,-1 28-16,27-27 0,-26 27 15,26-28-15,-27 28 0,28 0 16,0 0-16,-28 0 16,0 0-16,-27 0 0,-1 0 15,-27 0-15,0 0 16,-55 0-16,-28 0 0,-28 0 15,-27-28-15,-55 28 0,-56-27 16,1 27-16,-56-28 16,0 28-16,-27 0 0,-1-28 15,1 28 17,0 0-17,-1 0 1,-27 28 46,0 0-46,0-1-16,0 1 16,-27 0-16,27-1 15,0 28-15,-28 1 0,28-1 16,0 0-16,-28 0 0,28 0 15,0 1-15,-27 26 16,27-26-16,0-29 0,0 29 16,0-29-16,0 28 0,-28-55 15</inkml:trace>
  <inkml:trace contextRef="#ctx0" brushRef="#br0" timeOffset="82292">19552 5494 0,'0'28'47,"0"-1"-31,0 1-16,0 27 0,0 0 15,28 1-15,-28 26 16,0 1-16,28 0 0,-28 28 16,0-29-16,27 1 0,-27 0 15,0-28-15</inkml:trace>
  <inkml:trace contextRef="#ctx0" brushRef="#br0" timeOffset="82885">14417 5522 0,'28'-28'16,"-1"28"-1,1 0 1,-28 28-16,28-1 0,-28 1 15,0 27-15,27 0 16,-27 28-16,0 28 0,0-28 16,28 27-16,-28 0 0,0-27 15,0 28-15,0-29 0,0 1 16,27-27-16</inkml:trace>
  <inkml:trace contextRef="#ctx0" brushRef="#br0" timeOffset="83394">14528 5632 0,'-28'-27'16,"0"27"-1,1 0-15,-1-28 16,-55 28-16,28 0 0,-55 0 16,-28 0-16,0 0 15,-56 0-15,1 0 0,-55 28 16,-28-28-16,-1 27 0,-26-27 16,-1 28-16,-27-1 15,27 1-15,-27-28 0,27 28 16,28-28-16,0 27 15,55-27-15,28 0 0,27 28 16,56-28-16,27 0 0,55 0 16,1 0-16,27-28 15,0 1 1,27 27-16,1-28 16</inkml:trace>
  <inkml:trace contextRef="#ctx0" brushRef="#br0" timeOffset="83641">9669 5908 0,'0'28'15,"-28"0"-15,28 27 16,0-28 0,0 29-16,0-1 0,0 28 15,0-28-15,0 28 0,0-1 16,28 1-16,-28-27 16</inkml:trace>
  <inkml:trace contextRef="#ctx0" brushRef="#br0" timeOffset="84339">9613 5770 0,'-27'0'0,"-1"-27"16,0 27-16,1 0 0,-28 0 16,-1-28-16,-26 28 15,-1 0-15,-55 28 0,0-1 16,0-27-16,-56 28 0,-26-1 16,26 1-16,-54 0 15,-1 27-15,1-27 0,-1-1 16,1-27-16,-1 28 15,29-1-15,-1-27 0,0 0 16,55 0-16,0 0 0,28 0 16,56-27-16,-1 27 15,0-28-15,55 28 0,-27-27 16,28 27-16,-1 0 16,0-28-16,1 28 15,-1 0-15,0 0 16,28 28-1,0-1 79,28-27-78,-28 28-16,0-1 0,28 1 15,-28 27-15,27 28 0,1-28 16,0 28-16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11:31.4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449 1221 0,'-28'0'16,"28"28"-16,0-1 15,28 1-15,-28 27 16,27 0-16,1 28 0,-28 0 15,28 0-15,-28 27 0,0-27 16,0 27-16,27-27 16,-27 0-16,0 0 0,0-28 15,28-27-15,-28-1 16</inkml:trace>
  <inkml:trace contextRef="#ctx0" brushRef="#br0" timeOffset="301">255 1359 0,'-55'-110'0,"0"-1"16,0 1-16,27-1 0,1 28 15,-1 1-15,28 26 16,0 1-16,28 0 0,-1 0 16,28 27-16,1 0 15,26 28-15,1 0 0,28 0 16,-1 28-16,1 0 0,-1 27 15,0 0-15,-27 0 16,0 1-16,0 26 0,-55 1 16,-1-28-16,-27 28 15,-27 0-15,-1-28 0,-27 1 16,-28-1-16,0-28 0,0 1 16,0 0-16,1-28 15,-1 0-15,28 0 0,27-28 16,-27 0-16</inkml:trace>
  <inkml:trace contextRef="#ctx0" brushRef="#br0" timeOffset="559">1608 641 0,'-27'-27'0,"-1"-1"16,28 56 0,0 27-1,0-28-15,0 29 0,28 26 16,-28 1-16,27 0 16,1 0-16,0 0 0,-1 0 15,-27-1-15,28 1 0,-28 0 16,0-28-16,27 0 15</inkml:trace>
  <inkml:trace contextRef="#ctx0" brushRef="#br0" timeOffset="1195">2492 1249 0,'0'-28'0,"27"-27"0,-27-1 15,0 29-15,-27-28 0,-1 27 16,1 0-16,-29 1 16,29-1-16,-1 28 0,-27 0 15,27 0-15,1 28 16,-1-1-16,0 1 0,1 0 16,27-1-16,-28 1 15,28 27-15,0-27 0,0 27 16,0-27-16,28-1 0,-28 1 15,27-1-15,1 1 16,0-28-16,-1 28 0,1-28 16,0 0-16,-1-28 0,1 28 15,-1-28-15,1 1 16,0-1-16,-28-27 0,27 27 16,-27 1-16,28-1 15,-28 0-15,27 28 16,-27 28-16,0 0 15,28-1-15,0 1 16,-1 27-16,1-27 0,-1 27 16,1-27-16,0-1 0,27 1 15,0-1-15,0 1 16,1-28-16,-1 0 0,0-28 16,0 1-16,0-1 15,1-27-15,-1 0 0,-28-28 16,1 0-16,0 0 0,-28 0 15,-28-27-15,0 27 16,1 28-16,-1-28 0,1 56 16,-1-1-16,28 0 15,-28 28-15,28 28 0,0 0 16,0 27-16,0 0 16,28 0-16,-28 0 0,28 28 15,-1 0-15,-27-28 0,28 28 16,-1 0-16,-27-28 15,0 0-15,28 1 0</inkml:trace>
  <inkml:trace contextRef="#ctx0" brushRef="#br0" timeOffset="1567">3127 1055 0,'-28'-27'0,"1"27"0,-1 0 16,83 0 15,-27 27-15,27-27-16,28 0 0,0 0 15,-1 28-15,1-28 16,0 0-16,0 0 0,0-28 16,0 28-16,-28-27 0,-28-1 15,29 28-15,-56-28 16,27 1-16,-27-1 0,0 1 15,0-1-15,-27 0 16,27 1-16,-28-1 0,0 28 16,-27 0-16,28 0 0,-1 28 15,-27-1-15,27 29 16,1-1-16,27-28 0,-28 56 16,28-28-16,28 1 0,-28-1 15,55 0-15,-28-27 16,29 27-16,-1-27 0,28-1 15,-28-27-15</inkml:trace>
  <inkml:trace contextRef="#ctx0" brushRef="#br0" timeOffset="1896">5391 724 0,'0'-55'0,"27"27"16,-27-27-16,0-28 0,0 28 16,-27-28-16,27 28 15,-28-28-15,0 28 0,1 0 16,-1-1-16,1 29 0,-1-1 16,-27 28-16,27 28 15,1 27-15,-29 0 0,1 28 16,28 0-16,-29 27 0,29 28 15,-28-27-15,27 27 16,28 0-16,-28-28 0,28 28 16,0-27-16,0-1 15,28 1-15,0-1 0,-1-27 16,-27-28-16,28 0 0,-1 1 16</inkml:trace>
  <inkml:trace contextRef="#ctx0" brushRef="#br0" timeOffset="2935">4590 1304 0,'-28'-55'0,"28"27"0,-27-27 15,27 27-15,27 0 16,1 28-16,0 0 16,27-27-16,0 27 0,28 0 15,0 0-15,0 0 16,27 0-16,0-28 0,1 28 15,-28 0-15,27-27 0,-27 27 16,-28-28-16,0 28 16,1-28-16,-29 1 0,-27-1 15,-27 28 1,-1-27-16,0 27 0,-27 0 16,28 0-16,-29 0 0,1 0 15,28 0-15,-1 27 16,0 1-16,1-28 0,-1 27 15,28 1-15,0 0 0,0-1 16,0 1-16,0-1 16,28 1-16,-1 0 0,1-28 15,27 27 1,-27-27-16,-1 0 0,1-27 16,0 27-16,-1-28 0,28 0 15,-27 1-15,0-1 16,-1 1-16,1 27 0,-1-28 15,29 0-15,-29 28 16,1-27-16,27 27 0,-27 0 16,27 0-16,0 27 0,-27-27 15,27 28-15,-27 0 16,-1-1-16,1 1 0,-1-1 16,-27 1-16,0 0 15,0-1-15,-27 1 16,-1-28-16,28 28 0,-27-28 15,-1-28 1,28 0 0,0 1-16,0-1 0,0-27 15,0 27-15,28-27 0,-1 27 16,1 1-16,-1-28 0,1 27 16,27 28-16,-27 0 15,-1 0-15,29 0 0,-29 0 16,1 28-16,-1-1 0,1-27 15,0 55-15,-1-27 16,1 0-16,-28-1 0,0 1 16,28-1-16,-28 1 15,0 0-15,0-56 47,0 0-47,0 1 16,0-28-16,0 27 15,0-27-15,27 27 0,-27-27 16,28 27-16,-1 1 16,1 27-16,0 0 0,-1 0 15,1 0-15,-28 27 0,27 1 16,1 0-16,-28-1 16,28 1-16,-28-1 0,27 1 15,-27 0 1,28-1-16,-28-54 15,0-1 1,0 0 0,27 1-16,-27-1 0,28 1 15,0-1-15,-1 28 0,28-28 16,-27 28-16,0 0 16,27 28-16,-27 0 0,-1-1 15,1 1-15,-1 27 16,1-27-16,-28 27 0,28-28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11:35.4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525 331 0,'27'-28'16,"28"28"-16,-55-27 16,56 27-16,-56-28 15,27 1-15,-27-1 16,0 0-16,0 1 0,0-1 15,-27-27-15,-29 55 16,29-28-16,-28 1 0,-1 27 16,1 0-16,-28 0 15,28 0-15,0 27 0,0 28 16,-1-27-16,29 27 0,-1 1 16,1-1-16,-1 28 15,28-28-15,0 0 0,0 0 16,0 0-16,28-27 15,27 0-15,-28-1 0,29-27 16,-1 0-16,-28 0 0,29-27 16,-1-1-16,0 0 15,0-27-15,1 28 0,-29-29 16,28 1-16,-27-28 16,0 56-16,-1-28 0,-27 27 15,28 0-15,-28 56 16,27 0-1,-27-1-15,0 28 0,0-27 16,28 27-16,-28 0 16,28-27-16,-1 27 0,1-27 15,-1-1-15,1 1 0,27-28 16,-27 28-16,0-28 16,27-28-16,0 0 0,-27 28 15,27-55-15,0 28 16,0-29-16,0 1 0,1 0 15,-29 0-15,1 0 0,-1-1 16,1 1-16,-28 27 16,0 1-16,0-1 0,-28 28 15,1 0-15,-28 28 16,27-28-16,0 27 16,1 1-16,27 27 15,0-27-15,0 27 0,27-27 16,1 27-16,0-27 0,27 27 15,28-28-15,-28 1 16,28 27-16,-28-27 0,-27-28 16,27 27-16,-55 1 0,0 0 15,-28-28-15,1 0 16,-29 27-16,-26-27 0,-1 0 16,27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11:36.0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111 552 0,'0'-27'16,"0"-1"-16,0 1 0,0-1 16,0 56-1,0-1-15,0 1 16,-28 27-16,1-27 15,27 54-15,-28-26 0,28 27 16,-28-28-16,28 0 0,0 0 16,0 0-16,0 1 15,0-29-15,0 1 16,0-56 0,0 1-16,28-29 15,-28 1-15,0 0 0,28-28 16,-28 0-16,27 0 15,1 1-15,-1-29 0,1 28 16,0 28-16,-1 0 16,1 27-16,27 28 0,-27 0 15,-1 28-15,1 27 0,-1 28 16,1 0-16,0 0 16,27 27-16,-28-27 0,29 27 15,-29-27-15,1 0 16,0 0-16,-1-28 0,1-27 15</inkml:trace>
  <inkml:trace contextRef="#ctx0" brushRef="#br0" timeOffset="144">111 1022 0,'-55'-28'0,"27"1"16,0-1-16,28 0 0,28 1 15,27 27 1,28 0-16,0 0 0,27 0 15,-27-28-15,27 28 0,1 0 16</inkml:trace>
  <inkml:trace contextRef="#ctx0" brushRef="#br0" timeOffset="696">1740 470 0,'27'-28'0,"28"0"16,1 28-16,-29-27 15,29-1-15,-29-27 0,1 27 16,27 1-16,-55-28 0,28 27 16,-28-27-16,0 27 15,-28 0-15,0 1 0,1-1 16,-28 28-16,-28 0 15,27 28-15,1-1 0,-28 1 16,28 0-16,0 27 0,27 0 16,1 0-16,27 28 15,0-28-15,27 28 0,1-28 16,0 28-16,27 0 16,28-28-16,-28 28 0,0-28 15,0 28-15,-27-28 0,0 1 16,-1-29-16,-27 28 15,-27-27-15,-29 0 0,29-28 16,-29 0-16,1 0 16,0 0-16,0-28 0,27 0 15,1-27-15,-1 0 0,28 0 16,0 0-16</inkml:trace>
  <inkml:trace contextRef="#ctx0" brushRef="#br0" timeOffset="1056">2154 718 0,'55'28'16,"0"-28"-16,-27 27 16,-1-27-16,-27 28 0,28-28 15,0 28 1,-28-1 0,27-27-1,1 0-15,-1 0 16,1 0-16,27 0 15,-27 0-15,0-27 16,27 27-16,-28-28 0,1 0 16,0 1-16,-1-1 0,-27 0 15,0 1-15,0-1 16,-27 1-16,-1 27 0,-27 0 16,0 0-16,27 0 0,-27 27 15,27 1-15,0 27 16,1-27-16,-1 27 0,28 0 15,0-27-15,0 27 16,28 0-16,-1-27 0,29-1 16,-1 1-16,0 0 0,28-1 15,-28-27-15</inkml:trace>
  <inkml:trace contextRef="#ctx0" brushRef="#br0" timeOffset="1355">3010 829 0,'-28'-28'0,"0"-27"0,1 27 15,27-27-15,-28 27 16,28 1-16,28-1 0,27 28 16,-27 0-1,27 0-15,0 28 0,0 27 16,1-28-16,-1 29 0,-28-1 16,29-27-16,-29 27 15,1 0-15,-28-27 0,0-1 16,0 1-16,-28-1 15,1-27-15,-1 0 0,0 0 16,1-27-16,-1-1 0,28 1 16,-27-1-16,27-27 15,0 0-15,27-1 0,-27 29 16,28-29-16,-1 29 16,1-1-16,27 1 0,-27-1 15,27 28-15,-27 0 0</inkml:trace>
  <inkml:trace contextRef="#ctx0" brushRef="#br0" timeOffset="1715">3783 608 0,'-28'0'16,"28"27"31,0 1-47,28-1 0,-28 1 15,27 27-15,1-27 0,-28 27 16,28 0-16,-1-27 16,1 27-16,-1-27 0,1-1 15,0-27-15,-1 28 0,1-28 16,-1-28 0,1 1-16,0-1 0,-1 1 15,-27-29-15,28 1 16,-1 0-16,1 0 0,-28-1 15,0 29-15,28-28 0,-28 27 16,0 56 15,0-1-15,0 1-16,0-1 0,0 1 16,27 0-16</inkml:trace>
  <inkml:trace contextRef="#ctx0" brushRef="#br0" timeOffset="1914">4528 635 0,'0'-27'15,"28"27"-15,-28 27 32,0 1-17,0-1-15,27 1 0,-27 0 16,28 27-16,-28-27 0,28 27 15,-1-28-15,-27 1 16,28 0-16,-28-1 0,27-27 16,-27 28-16</inkml:trace>
  <inkml:trace contextRef="#ctx0" brushRef="#br0" timeOffset="2069">4639 249 0,'-28'-55'16,"28"-1"-16,-28 29 0,28-1 16,0 56-1,0-1 1,0 1-16</inkml:trace>
  <inkml:trace contextRef="#ctx0" brushRef="#br0" timeOffset="2340">5467 552 0,'27'0'15,"-27"-27"1,-27-1 0,-1 28-16,28-27 0,-27 27 15,-29 0-15,29 0 16,-1 0-16,1 0 0,-29 27 15,29 1-15,-1-1 0,1 29 16,27-29-16,-28 28 16,28 1-16,0-29 0,0 29 15,0-29-15,28 1 0,-1-1 16,1 1-16,27 0 16,-27-28-16,27 0 0</inkml:trace>
  <inkml:trace contextRef="#ctx0" brushRef="#br0" timeOffset="2754">5881 773 0,'-28'0'0,"1"-27"16,-1-1-16,1 28 16,54 0 15,1 0-31,-1 28 0,1-28 15,0 0-15,-1 0 16,1 0-16,27 0 0,-27 0 16,-1 0-16,1 0 0,-1-28 15,1 28-15,-28-28 16,28 1-16,-28-1 0,0 1 16,-28-1-16,0 0 15,1 1-15,-1-1 0,1 28 16,-1-27-16,0 27 0,-27 0 15,28 27-15,-1 1 16,-27-1-16,55 1 0,-28 27 16,1 0-16,27 1 15,0-1-15,27 0 0,1-27 16,-28 27-16,55 0 0,-27-27 16,-1-1-16,28-27 15,1 0-15,26 0 0,-26 0 16,26-27-16,-26-1 15,-1 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41:2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5168 13582 0,'18'0'78,"-18"-18"-47,0 36 0,-18 0-15,18-1-1,-17 18-15,17-17 16,0 17-16,-18 36 16,18 17-1,0-35 1,0-35 0,18-18 15,-1-53-16,1-53 1,17-18 0,-17 36-1,17 0 1,-17 53 0,17 35-1,-17 35 1,17 18-1,-18 35 1,-17 0 0,0-35-1,-17-17-15,17-1 16,0 0 15,0-17-15,17-71-1,19-18 1,17-70 0,0 35-1,-18 53 1,0 89 0,-35 17-1,0 35 1,18 18-1,-18 0 1,0-71 0,0 18-1</inkml:trace>
  <inkml:trace contextRef="#ctx0" brushRef="#br0" timeOffset="700.97">5821 13600 0,'0'0'0,"0"-18"16,17 36 15,-17-1-31,0 1 15,18 17-15,-18 18 16,0 18 0,-18-1-1,1-17 1,17-35 15,-18-1-15,18-52-1,18-35 1,-1-72 0,19 54-1,-1-35 1,18 70 0,17 35-1,-17 71 1,-17 0-1,-19 18 1,-52 17 0,-18-18-1,0-52 1,0-18 15,53-18-15,0 1-1,36-1 1,-19 36 0,36 17-1,0 0 1,18 18 0,-36-18-1,18-17 1,-18 0-1,-17-18-15</inkml:trace>
  <inkml:trace contextRef="#ctx0" brushRef="#br0" timeOffset="1218.24">6421 13511 0,'0'0'0,"-89"-35"16,72 35-1,-1 0 1,53 0 0,54 0-1,34 0 1,-35 0-1,-70 0 1,-1 18 0,-52-1-1,0-17 1,0 0 0,17 0-1,0 0 1,-17 0-1,17 0 1,18 18 0,18-18-1,0 35 1,-18 36 0,0 35-1,0-53 1,0 52-1,0-52 1,-18-35 0</inkml:trace>
  <inkml:trace contextRef="#ctx0" brushRef="#br0" timeOffset="5836.55">7338 13176 0,'0'0'0,"17"-35"16,19 35-1,-36-18 1,0 36-1,-36 0 1,1 52 0,-35 36-1,34 35 17,36-53-17,0-52-15,0 52 16,36 0-1,-19-35 1</inkml:trace>
  <inkml:trace contextRef="#ctx0" brushRef="#br0" timeOffset="7169.84">7602 13317 0,'0'0'0,"18"0"62,-18 18-15,0 0-47,0-1 16,0 19-16,0-1 16,0 35-1,-18-34 1,18-19-16,0 1 15,-17-18 1,17-35 0,0-54 15,0 19-15,0-54-1,35 36 1,36 35-1,17 36 1,-53 34 0,0 19-1,-35 17 1,-35 17 0,0-35-1,-18-17 1,18 0-1,52-18 32,1 0-31,-1 0 0,54 17-1,-18 19 1,-18-1-1,-35 0 1,-35 18 0,-53-35-1,35-18 1,35 0-16,-35 0 16,18-36-1,17 1 1</inkml:trace>
  <inkml:trace contextRef="#ctx0" brushRef="#br0" timeOffset="7703.97">8043 13264 0,'-35'-17'16,"35"34"15,18 1-15,-18 0-16,0 52 15,0-34 1,0-1-16,-18 0 15,18 0 1,-18-17 0,18-36 15,-17-17-15,34-53-1,1-18 1,35 18-1,0 35 1,-18 53 0,-17 35-1,-1 53 1,1 1 0,-18-1-1,0-53 1,-18 18-1</inkml:trace>
  <inkml:trace contextRef="#ctx0" brushRef="#br0" timeOffset="7887.15">8026 13388 0,'0'0'0,"-18"0"16,18-18-1,18 18 1,17 0 0,36 0-1,-19 0 1,-34 0-16</inkml:trace>
  <inkml:trace contextRef="#ctx0" brushRef="#br0" timeOffset="8337.45">8449 13247 0,'0'0'0,"0"-18"0,0 1 15,0-1-15,0 0 16,0-17 0,-18 35-1,1 0 1,-19 18 0,1 17-1,18 0 1,17-17-1,17-1-15,18 19 16,36-1 15,-18 0-15,-18-17 0,-17 0-1,-53 17 1,-36-18-1,0 1 1,36-18-16</inkml:trace>
  <inkml:trace contextRef="#ctx0" brushRef="#br0" timeOffset="9689.85">8819 13423 0,'0'0'0,"0"-17"16,18 17 15,-18 17-15,0 1 0,0-1-16,-35 36 15,0 18 1,-1-18-1</inkml:trace>
  <inkml:trace contextRef="#ctx0" brushRef="#br0" timeOffset="10139.99">9084 13264 0,'0'0'0,"0"-35"16,18 0 0,-18 17-1,17 18 1,-17 18-1,0 17 1,0-17-16,0 35 16,0 17-1,-17 1 1,-1-18 0</inkml:trace>
  <inkml:trace contextRef="#ctx0" brushRef="#br0" timeOffset="10506.6">9102 13388 0,'0'0'0,"17"-18"16,1 18 0,0-17-1,-1 17 1,18 0-1,18-36 1,0 19 0,-17-19-1,-36 19 1,-18-18 0,0-1-1,1 54 16,17 17-31,0 18 16,0 35 15,-18-17-15,18-18 0</inkml:trace>
  <inkml:trace contextRef="#ctx0" brushRef="#br0" timeOffset="10955.14">9490 13212 0,'0'0'0,"17"-18"32,-17 36-32,-17 17 15,17 0 1,-18 36-1,0-18 1,18-18 15,-17-35-15,17-18 0,0 1-1,17-54 1,19-17-1,-19 53 1,1 17-16,0 0 16,17 36-1,-17 35 1,17 17 0,-35-17-1,0 18 1,0-36-1,0-17 1</inkml:trace>
  <inkml:trace contextRef="#ctx0" brushRef="#br0" timeOffset="11138.68">9543 13370 0,'-18'0'15,"36"0"-15,-54-17 16,36-1-16,-17 18 15,17-18-15,17 18 32,36 0-17,-17-17 1,-1 17-16</inkml:trace>
  <inkml:trace contextRef="#ctx0" brushRef="#br0" timeOffset="11321.4">9737 13247 0,'0'-18'32,"0"36"15,0-1-47,0 1 15,0 35 1,0 0-1,-18 0-15</inkml:trace>
  <inkml:trace contextRef="#ctx0" brushRef="#br0" timeOffset="11721.87">9737 13282 0,'0'0'0,"0"-18"16,0 1-16,17-18 15,-17 17 17,36 53-17,-1 18 1,-18 0 0,1-18-1,0-17 1,-1-18-1,-17-35 1,0-36 0,0 1-1,0-1 1,0 36 0,-17 35-1,17 53 1,0 0-1,0-1 17,0-34-32</inkml:trace>
  <inkml:trace contextRef="#ctx0" brushRef="#br0" timeOffset="12172.92">10142 13141 0,'-17'-18'15,"17"36"-15,0 0 32,0-1-32,-18 36 15,0 0 1,1 18-1,17-54 17,-18 1-32,18 0 15,-17-36 1,17-17 0,17-18-1,1 35-15,-1-52 16,19-1-1,-1 36 1,-17 35 0,-1 35-1,1 36 1,17 34 0,-17-34-1,-18-36 1</inkml:trace>
  <inkml:trace contextRef="#ctx0" brushRef="#br0" timeOffset="12338.28">10142 13317 0,'-17'-17'15,"-1"-1"-15,36 36 31,-1-18-31,1 0 16,0 0-16,35 0 16</inkml:trace>
  <inkml:trace contextRef="#ctx0" brushRef="#br0" timeOffset="12838.54">10601 13476 0,'0'0'0,"0"-18"32,0 1-32,0 34 31,0 1-16,0 17 1,-18 1 0</inkml:trace>
  <inkml:trace contextRef="#ctx0" brushRef="#br0" timeOffset="14305.46">11007 13212 0,'0'-36'15,"-18"36"1,18-17-16,0 34 62,0-34 63,0-1-15,0 36-79,0-1-31,0 1 16,0 35-1,0 0 1,-18-18-1,18-17-15,0-1 16,-17-17 0,-19-17-1,19-19 1,17 1 0,17-53-1,19 0 1,17 52 15,-36 19-15,36 52-1,-18 36 1,1 17 0,-36 0-1,-18-35 1,18-35-16</inkml:trace>
  <inkml:trace contextRef="#ctx0" brushRef="#br0" timeOffset="14472.18">10989 13317 0,'0'0'0,"0"-17"0,-18-1 15,18 0 1,18 18-1,35 0 17,-18-17-32</inkml:trace>
  <inkml:trace contextRef="#ctx0" brushRef="#br0" timeOffset="15024.27">11289 13176 0,'0'-17'15,"0"34"17,0 1-17,0 35 1,0 0 0,0-18-1,0-17-15,0-1 16,0 1-1,0-71 32,0 18-31,0-36 0,18-17-1,17 35 1,0 53-1,0 0 1,-17 53 0,-36 0-1,-17-18 1,17-17-16,-17 17 16,0-17-1,35-1 1,18 1 31,-18 0-47,35 17 15,18 18 1,0-18 0,-18-17-1</inkml:trace>
  <inkml:trace contextRef="#ctx0" brushRef="#br0" timeOffset="15255.56">11536 13212 0,'0'0'0,"-35"-53"15,35 35 1,17 18-1,1 0-15,70 0 32,18 18-17,-53-18 1</inkml:trace>
  <inkml:trace contextRef="#ctx0" brushRef="#br0" timeOffset="15422.13">11642 13159 0,'0'0'0,"-18"0"16,18 17 15,0 1-31,0 35 16,0 35 0,18-17-1,-18-36-15,0 18 16</inkml:trace>
  <inkml:trace contextRef="#ctx0" brushRef="#br0" timeOffset="16122.75">12136 13159 0,'0'0'0,"0"-18"0,0 0 16,-18 18-1,18-17 1,-18 17 0,1 0-1,-1 70 1,-17 54-1,17-1 1,18-35 0,0-52-16,18-1 15,-1-17-15</inkml:trace>
  <inkml:trace contextRef="#ctx0" brushRef="#br0" timeOffset="17174.14">12400 13141 0,'0'0'0,"-18"-35"16,1 35-1,-1 0-15,1 0 16,-19 35 0,19-17-16,-1 35 15,0 35 1,1-18 0,34 1-1,1-54 1,17 1 15,18-18-15,0-18-1,-18 1 1,-17-18 0,-18 17-1,0-17 1,0-1-1,-18 36 1,1 0 0,-19 36-1,1 17 1,18-18 0,-1-18-1</inkml:trace>
  <inkml:trace contextRef="#ctx0" brushRef="#br0" timeOffset="17573.65">12682 13317 0,'0'-35'31,"0"17"-31,-17 18 15,-1 0 1,18 18 0,-18 17-1,18 18 1,0-35-16,0 17 16,18 0-1,0-17 16,35-36-15,-18 1 0,18-54-1,-18 18 1,-53 0 0,-17 53-1,-18 0 1,18 36-1,17-19 1</inkml:trace>
  <inkml:trace contextRef="#ctx0" brushRef="#br0" timeOffset="17990.9">13106 13282 0,'-18'-18'16,"0"18"-16,1 0 15,-1 0 1,0 18 0,1-18-16,-1 35 15,1 18 1,17 18-1,17-36 1,18-17 0,36-18-1,0-36 1,-36-16 0,-35-1 15,-35 17-16,-18 36 1,-18 0 0,36 36-1,17-19-15</inkml:trace>
  <inkml:trace contextRef="#ctx0" brushRef="#br0" timeOffset="18508.07">13529 13282 0,'0'0'0,"0"-35"15,18 17-15,-18-17 31,-18 35-15,0 18 0,-35 34-1,36 19 1,-1 0 0,53-19-1,-17-34 1,0-18-1,-18-18 17,17 1-17,-17-1-15,18 1 16,17-36 0,18 53 15,-18 0-16,-35 17 1,18 19 0,0-1-1,-1 0 1</inkml:trace>
  <inkml:trace contextRef="#ctx0" brushRef="#br0" timeOffset="19175.09">13794 13247 0,'0'0'0,"17"17"31,-17 1-15,0 0-1,18 35 1,0 0 0,-18-18-1,0-18 1,-18-34 0,0-1-1,1-17 1,17-18-1,0 0 1,0 0 0,35 18-1,0 35 1,0 18 0,1 17-1,-19 0 1,-17 0 15,-17-17-15,-1-18-16,0 18 15,-17-1 1,18-17 0,34 0-1,18 18 1,36 0-1,-36 17 1,-17-18 0,-53 1-1,-18 0 1,-35-18 0,17 0 15,53 0-31</inkml:trace>
  <inkml:trace contextRef="#ctx0" brushRef="#br0" timeOffset="19407.28">14111 13159 0,'0'0'0,"0"-18"15,35 18 1,1 35 0,34 71-1,-35 18 1,-87-1 0,-72-52-1</inkml:trace>
  <inkml:trace contextRef="#ctx0" brushRef="#br0" timeOffset="21608.87">12241 13758 0,'0'0'0,"0"-35"31,36 0 1,-19 35-17,36 0-15,-18 17 16,-17 1-16,0 17 16,-18 18 15,-71-17-16,-17 16 1,35-34 0,18 0-1,70-18 17,18-18-17,-35 18-15,17 0 16,0 0-1,-17 35 1,-1-17 0</inkml:trace>
  <inkml:trace contextRef="#ctx0" brushRef="#br0" timeOffset="21960.52">12488 13882 0,'0'0'0,"36"-18"16,-19-17 0,1 35-1,-36 0 1,18 18 0,-17-1-1,-1 18 1,36 1-1,-1-36 1,1 0-16,17 0 16,18-18-1,-18-17 1,-35-18 15,-35 35-15,-18 18-1,0 0 1,36 0 0</inkml:trace>
  <inkml:trace contextRef="#ctx0" brushRef="#br0" timeOffset="22542.43">12894 13794 0,'0'0'0,"-18"-18"16,18 36 0,18-18-1,-18 17 1,18 36-1,-18 0 1,17-35 0,1 17-1,-18-53 1,-18 1 0,1-1-1,17 0-15,0-34 16,53-1-1,-1 0 1,19 35 0,-36 18-1,1 18 1,-72 17 15,-17-17-15,-17 17-1,35-35 1,35 18 0,35 17-1,0 0 1,0 0 0,36 1-1,0-19 1</inkml:trace>
  <inkml:trace contextRef="#ctx0" brushRef="#br0" timeOffset="22908.85">13317 13847 0,'-17'-36'31,"34"19"-16,19 17 1,34-18 0,-17 18-1,-35 0-15,17 0 16,-53-18 0,-35 18-1,-17 0 1,52 0-1,1 0 1,-1 36 0,18 17-1,0 17 1,18-35 15,-1 1-31</inkml:trace>
  <inkml:trace contextRef="#ctx0" brushRef="#br0" timeOffset="23209.13">13847 13794 0,'0'0'0,"17"-53"15,-17 35-15,0-17 16,-17 17-1,-36 18 1,0 35 0,35 1-1,18-19 1,18 19-16,17 17 31,18-1-15,-53-16-1,-71-36 1,-105 17 0</inkml:trace>
  <inkml:trace contextRef="#ctx0" brushRef="#br0" timeOffset="25793.47">9754 13988 0,'-17'0'31,"17"-18"-31,-18 18 0,0 0 15,1 0 17,-19 0-32,-34 18 15,17-1 1,-18 19 15,54 34-15,17-17-1,35 18 1,0-54 0,18 1-1,0-18 1,18 0 0,-18-35-1,-36 35-15,1-18 16</inkml:trace>
  <inkml:trace contextRef="#ctx0" brushRef="#br0" timeOffset="26243.93">9860 14041 0,'0'0'15,"-18"0"-15,36 0 47,0 0-47,-1 0 16,19-18 0,34 18-1,-52-18 1,-36 18-1,1 0 1,-1 0-16,0 0 16,1 0-1,-1 0 17,0 0-17,18 18 1,-17 35-1,17 35 1,-18-17 0,18-19-1,0-34-15</inkml:trace>
  <inkml:trace contextRef="#ctx0" brushRef="#br0" timeOffset="26877.52">10089 14093 0,'0'0'0,"-17"0"15,-1-17 1,18 34 15,18 1-15,-18 17-1,0 18 1,0-17 0,-18-1-1,18-53 17,18 1-17,-1-36 1,19-18-1,17 18 1,-18 18 0,-17 35-16,-1 0 15,18 18 17,-35 34-17,0 1 1,0-17-1,0-19 1,0 1 0,0-36-1,18-17 1,17 0 0,18-18-1,0 53 1,-35 17-1,-1 19 1,-17 34 0,0-17 15,-17-35-31</inkml:trace>
  <inkml:trace contextRef="#ctx0" brushRef="#br0" timeOffset="27110.84">10777 14287 0,'-35'0'16,"35"18"30,0 0-30,0 17-16,-18-17 16,1 35-16,-1-36 15</inkml:trace>
  <inkml:trace contextRef="#ctx0" brushRef="#br0" timeOffset="30647.03">11095 14093 0,'0'-17'15,"0"34"32,0 1-47,0 0 16,0-1-16,0 1 0,-18 35 31,18-18-15,-17-17-1,-1-1 1,18-34 15,0-1-15,0-52-1,35-19 1,0 1 0,-17 53-1,35 17 1,-35 71-1,17 18 1,-35-18 0,0-18-1,18 18 1,-18 17 0,0-34-1</inkml:trace>
  <inkml:trace contextRef="#ctx0" brushRef="#br0" timeOffset="30829.47">11077 14199 0,'0'0'0,"-35"-35"32,35 17-32,0 1 15,53 17 1,17-18-1,-34 18 1</inkml:trace>
  <inkml:trace contextRef="#ctx0" brushRef="#br0" timeOffset="31129.32">11342 14058 0,'0'-17'31,"-18"17"-16,18 17 17,0 18-17,0-17-15,0 17 16,18 36 0,-18-18-1,17-36 1,1 1-1,35-18 1,-18-18 15,1 18-15,-19 0-16</inkml:trace>
  <inkml:trace contextRef="#ctx0" brushRef="#br0" timeOffset="31779.51">11553 14146 0,'-17'-35'32,"17"17"-32,0 36 31,0 0-31,17 17 15,1 36 1,-18-19 15,0-34-15,0 0 0,0-36-1,0 0 1,18 1-1,-18-54 1,17 1 0,19 17-1,-19 35 1,1 36 0,0 35-1,-18 0 1,0-18-1,0 0 1,0-17 0,0-36 15,35-17-15,0-18-1,-17 35 1,17 1-1,0 52 1,-17 0 0,0 1-1,-18-19-15,17 18 16,-17-17 0</inkml:trace>
  <inkml:trace contextRef="#ctx0" brushRef="#br0" timeOffset="31996.48">12030 14076 0,'0'0'0,"17"17"31,-17 1-31,18 17 16,35 71-1,-18 18 1,-52-54 0,-177 36-1,70-71-15</inkml:trace>
  <inkml:trace contextRef="#ctx0" brushRef="#br0" timeOffset="35464.8">3828 13582 0,'-18'0'15,"18"-18"48,18 18-63,-1 0 15,19 0-15,-1 0 0,53 0 32,124 18-17,17 0 1,-70-18 0,-89 17-1,-52-17-15,0 0 16,-36 0 15,0 0-31</inkml:trace>
  <inkml:trace contextRef="#ctx0" brushRef="#br0" timeOffset="35730.46">4516 13494 0,'0'0'0,"-18"-18"16,18 0 0,-18 18-1,36-17 1,0 34 0,52 19-1,1 17 1,-1 17-1,-70 1 1,-35-36-16,-71 36 16,18-36-16</inkml:trace>
  <inkml:trace contextRef="#ctx0" brushRef="#br0" timeOffset="38682.51">5750 12788 0,'0'0'0,"18"-53"16,-18 36-1,-18 17 1,1 0 0,-54 35-1,18 0 1,36-17-16,-19 52 16,1 19-1,17-1 1,71-35-1,-35-36 1,52-17 0,-17-17-1,0-1 1,-35-17 0,0 17-1,-18 0 16,17-17-15,54 35 0,-36 0-1,36 18 1,-36 35 0,-53 0-1,-17-18 1,0 0-1</inkml:trace>
  <inkml:trace contextRef="#ctx0" brushRef="#br0" timeOffset="39148.64">6138 12912 0,'0'0'0,"0"-36"15,18 54 1,-18 0 0,0 35-1,18 17 1,-18-17 0,0-18-1,0-17 1,-18-18-1,0-35 1,18-54 0,18 37-1,17-54 1,18 35 0,18 54-1,-36 52 1,36 18 15,-19 35-15,-34-18-1,-36 1 1,1-53 0,-1-1-16</inkml:trace>
  <inkml:trace contextRef="#ctx0" brushRef="#br0" timeOffset="39315.79">6209 13000 0,'0'0'0,"-18"-35"15,36 17 1,35 18 0,-18-18-16,53 18 31,18 0-31,-71 0 15</inkml:trace>
  <inkml:trace contextRef="#ctx0" brushRef="#br0" timeOffset="44067.67">864 13159 0,'0'0'15,"0"-18"-15,36-35 16,-19 53 15,-17 18 0,0-1-15,0 1-16,0 105 16,0 71-1,0 18 1,-53-18 0,0 0-1,-17-35 1,-18-36-1,70-70 1,0-35 0,36-18-1,17-35 1,36 17 15,17-17-15,18 17-1,17 0 1,36 18 0,-53 0-1,53 18 1,35 0 0,0 17-1,-106-17 1,0-18-1,-53-18 1,-35 0 0,18-17-1,-18 17 1,0-34 15,-35-19-15,35 36-16,0-53 15,0-89 1,17 54 0,1-71-1,17 17 1,18 71 0,-35 54-1,17-1 1,-35 17-1,35 19 1,-17-1 0,17-17-1,1-1 1,-19 19 15,-34-1 0,-1 18-15,-70 0 0,-71 18-1,0-1 1,71 1-16,-247 35 16,88-18-1,106-17 1,17 0-1,71-18 1,36-18 0,17 36 46,0-1-46,-18-17-1,18 18-15</inkml:trace>
  <inkml:trace contextRef="#ctx0" brushRef="#br0" timeOffset="44601.22">1217 13458 0,'0'0'0,"18"0"15,-18-17-15,17 17 16,19-18 15,-19 18-31,19-17 16,34-1-1,1 0 1,-18 18 0,-36 0-1</inkml:trace>
  <inkml:trace contextRef="#ctx0" brushRef="#br0" timeOffset="44906.09">1217 13635 0,'35'0'31,"-17"0"-15,17-18-1,1 1 1,16-1 0,19 0-1,-18 18 1,-35 0 0,-18 18-1</inkml:trace>
  <inkml:trace contextRef="#ctx0" brushRef="#br0" timeOffset="45204.76">1111 13882 0,'0'0'0,"18"0"32,0 0-32,-1 0 15,54-18 1,-1 18 0,1-17-1,-1-1 1,-34 0-1</inkml:trace>
  <inkml:trace contextRef="#ctx0" brushRef="#br0" timeOffset="52337.92">5733 14217 0,'0'0'0,"0"-18"0,0 1 32,17 17-32,-17 17 31,0 1-16,18 17-15,-18 71 16,0-18 15,0-35-31,0 35 16,0 36 0,18-36-1,-18-35 1,0-35-1,0-1 1,-18 1 0</inkml:trace>
  <inkml:trace contextRef="#ctx0" brushRef="#br0" timeOffset="53970.93">3140 14922 0,'17'0'0,"1"0"16,0 0-1,-1 0-15,36 0 16,18 0 15,52 0-15,54 0 0,34 18-1,1-18 1,-89 0-1,89 0 1,17 0 0,18 0-1,-88 0 1,53 18 0,-36-18-1,1 0 1,17-18-1,-71 18 1,53 0 15,-17 0-15,-35 0 0,-19 0-1,-52 0-15,53 0 16,71 0-1,-1 0 1,-17-18 0,-53 18-1,52 0 1,19 0 0,-1 18-1,-70-18 1,35 18-1,18-18 1,-18 0 15,-35 0-15,-36 0 0,1 0-1,-36 0 1,0 0-1,-35-18 64,-17 18 14,17-18-93,0 36 63,17 0-48,-17-1 1,0 1-16,0 17 16,18 54-1,-18-37 1,18-16-16,-18 34 16,17 1-1,1-1 1,-18-34 15</inkml:trace>
  <inkml:trace contextRef="#ctx0" brushRef="#br0" timeOffset="54204.63">8378 15381 0,'0'0'0,"-17"0"0,17 18 15,17-18 1,-17 17-16,36 1 16,-1 0-1,0-1 1,1-17-1,-19 0 1</inkml:trace>
  <inkml:trace contextRef="#ctx0" brushRef="#br0" timeOffset="54471.44">8802 15399 0,'0'0'0,"17"0"0,1 0 16,-18-18-16,18 18 16,-1 0-1,-34 18 1,-1-1 0,-17 1-1,-18 0 1,-18-1-1,-17 1 1,18 17 0</inkml:trace>
  <inkml:trace contextRef="#ctx0" brushRef="#br0" timeOffset="55405.36">3475 14975 0,'-18'-17'16,"18"34"31,0 1-32,0 0-15,0-1 16,0 19-16,-17 17 16,17 52-1,0-34 1,0-36-16,0 36 16,0-18-1</inkml:trace>
  <inkml:trace contextRef="#ctx0" brushRef="#br0" timeOffset="55638.17">3122 15363 0,'0'0'0,"18"18"16,-1-18-1,19 18 1,17 17 0,-1 0-1,19 1 1,0-19 0</inkml:trace>
  <inkml:trace contextRef="#ctx0" brushRef="#br0" timeOffset="55855.69">3722 15399 0,'0'0'0,"0"-18"0,17 18 16,-17-18 0,-17 18-1,-1 18 1,-17 0-1,-53 35 1,17-18 0,1 0-1</inkml:trace>
  <inkml:trace contextRef="#ctx0" brushRef="#br0" timeOffset="56289.94">2893 15875 0,'0'0'15,"0"-35"1,0 52 15,17 1-15,-17 17-1,18 36 1,-18-1 0,18-17-1,-18-35-15</inkml:trace>
  <inkml:trace contextRef="#ctx0" brushRef="#br0" timeOffset="56658.16">2910 15998 0,'0'0'0,"0"-17"16,36 17 15,17 0-15,0 0-1,-18 0 1,35 0 0,-17-18-1,-35 1 1,-18-19 0,-18 19-1,1-36 1,-1 35-1,18 36 1,18-1 0,-1 54-1,1 17 1,0-17 0,-18-36-1</inkml:trace>
  <inkml:trace contextRef="#ctx0" brushRef="#br0" timeOffset="57258.04">3351 15910 0,'0'0'0,"0"-17"0,18 34 46,-18 1-30,0 0-16,18 17 16,-1 18-1,1 0 1,-18-36 0,0 1-16,0-36 31,-18-17-16,18-53 17,0 17-17,18 36-15,17-36 16,36 19 0,-1 52-1,-52 17 1,0 36-1,-54 0 1,-34 18 0,-18-36-1,52-35 1,19 17 0,52-34-1,18 17 1,0 0 15,35 35-15,-17 18-1,-36-18 1,0 18 0</inkml:trace>
  <inkml:trace contextRef="#ctx0" brushRef="#br0" timeOffset="58240.68">8220 15875 0,'0'0'0,"17"0"16,-17 18-1,18-1 1,-18 19 0,18 34-1,-18-17 1,17-18-1,-17 1 1,0 34 0,-17-35-1,-1-35-15</inkml:trace>
  <inkml:trace contextRef="#ctx0" brushRef="#br0" timeOffset="58473.41">8149 16016 0,'0'0'0,"0"-18"16,0-17 0,53 18 31,-35 17-47,-1-18 0,36 18 15,18 0 1,-36 0 15,-35 35-15,0-17-16</inkml:trace>
  <inkml:trace contextRef="#ctx0" brushRef="#br0" timeOffset="58639.69">8255 16069 0,'0'18'15,"0"-36"-15,-18 36 16,18-1-16,18-17 15,0 0 1,35 18 0,-1-18-1,-16 0 1,-1 0 0</inkml:trace>
  <inkml:trace contextRef="#ctx0" brushRef="#br0" timeOffset="58889.56">8502 15946 0,'0'0'0,"18"0"31,-18 17-15,17 1-1,1-1 1,-1 19 0,-17-19-16,0 19 15,18-1 1,-18-17 0</inkml:trace>
  <inkml:trace contextRef="#ctx0" brushRef="#br0" timeOffset="59457.24">8696 15963 0,'0'0'0,"18"-17"32,-18 34-32,0 1 15,0-1 1,17 19-1,-17-19 1,0 1-16,0 17 16,0-17-1,-17 0 1,-1-36 15,18-35-15,18-18 15,-1 19-15,1 16-1,0 36 1,-1 18 0,18 35-1,1-18 1,-19-17-16,19 17 15,-1-17 1,0-1 0,-17-52 15,-18 17-31,17-35 16,1-17-1,-18-1 16,0 54-15</inkml:trace>
  <inkml:trace contextRef="#ctx0" brushRef="#br0" timeOffset="61676.64">7743 13670 0,'0'18'16,"18"-18"15,0 0-16,-1 0 1,1 0-16,17 0 0,18-18 16,71 18-1,-36-18 1,18 18 0,-53-17-1,-36 17 16</inkml:trace>
  <inkml:trace contextRef="#ctx0" brushRef="#br0" timeOffset="61991.28">7867 13776 0,'0'0'0,"-18"18"15,36-1 1,0-17 0,17 0-16,35 0 15,-34-17 1,52 17-1,53-18 1,-18 18 0,-87 0-1</inkml:trace>
  <inkml:trace contextRef="#ctx0" brushRef="#br0" timeOffset="63908.3">1393 15875 0,'0'18'63,"0"-1"-48,0 1 1,0 0-16,18-1 0,-18 18 16,18-17-1,-1 0 1,1 17-1,-18-53 32,-18 1-47,1-36 16,-1 18-16,-17-71 16,17 18-1,18 35 1,35 17-1,18 1 1,18 35 0,-18 0-1,-18 53 1,-70 35 15,0-35-15,-18 18-1,17-18 1,36-71 0,36 0-1,34-17 1,1 17 0,17 36-1,-53 35 1,-17-18-1,-36 18 1,-35 0 0,-53-35-1,1-1 1,52-52 0,35 17-1</inkml:trace>
  <inkml:trace contextRef="#ctx0" brushRef="#br0" timeOffset="64375.71">1764 15716 0,'0'0'16,"18"0"-1,-1 0 1,1 0-1,17 53 1,-17 18 0,-1-18-1,1 0 1,-18-36 0,-18-17 15,18-17-16,-17-19 1,17 1-16,-18-18 16,18-53-1,18 0 1,17 71 0,0 35-1,18 35 1,-18 36-1,36 17 1,-36-17 0,1-18-1,-19-36 1</inkml:trace>
  <inkml:trace contextRef="#ctx0" brushRef="#br0" timeOffset="64542.42">1958 15840 0,'0'0'0,"-35"-36"16,17 19-1,36-18 1,17 17 0,53 0-1,-35 1 1</inkml:trace>
  <inkml:trace contextRef="#ctx0" brushRef="#br0" timeOffset="64892.49">2275 15469 0,'0'0'0,"0"-17"16,0-1-1,-17 36 1,-1-1 0,0 1-1,18 17 1,-17 0 0,34 18-1,19-35 1,-1-18-16,0 18 15,18 17 1,-35-17 0,-36 35-1,-35-18 1,-53 18 0</inkml:trace>
  <inkml:trace contextRef="#ctx0" brushRef="#br0" timeOffset="66493.05">9419 13758 0,'0'18'47,"18"-18"-16,17 0-16,18 0 1,35-18 0,0 18-1</inkml:trace>
  <inkml:trace contextRef="#ctx0" brushRef="#br0" timeOffset="66693.41">9472 13864 0,'0'0'0,"-18"35"31,36-35-15,0 0-16,35 0 31,0 0-15,-18 0-16,35 0 15,-52 0-15</inkml:trace>
  <inkml:trace contextRef="#ctx0" brushRef="#br0" timeOffset="67660.25">9578 15752 0,'0'0'0,"18"-18"16,-1-17 0,1 17-1,-1 18 1,-17 18-1,18 17 1,-18 0-16,18 18 16,-1 53-1,-17-36 1,0-34 15,0-19-31</inkml:trace>
  <inkml:trace contextRef="#ctx0" brushRef="#br0" timeOffset="68010.03">9596 15963 0,'0'0'15,"0"-17"-15,0-1 16,35 0 0,0 18-1,36-17 1,-36-1-1,18 0 1,-36-17 0,-17 17-1,0 1 1,0-1 0,0 1-1,0-1 1,0 36-1,18-1 1,-18 54 0,0 17-1,18-18 1,-18-34 0</inkml:trace>
  <inkml:trace contextRef="#ctx0" brushRef="#br0" timeOffset="68444.96">10072 15787 0,'0'0'0,"17"-35"16,-17 52 0,0 1-1,0 17 1,0 0-1,0 1-15,0-1 16,0 18 0,-17-18-1,17-70 17,0-18-17,17-53 1,1 36-1,0 52-15,-1-35 16,1 35 0,17 54-1,18 52 17,-18 0-17,-17-35 1,17 17-1,-52-34 1</inkml:trace>
  <inkml:trace contextRef="#ctx0" brushRef="#br0" timeOffset="68611.25">10160 15981 0,'-18'-18'0,"36"36"0,-53-71 15,35 18 1,17 35-1,36-18 1,18 18 0,17-18-1</inkml:trace>
  <inkml:trace contextRef="#ctx0" brushRef="#br0" timeOffset="69159.63">10477 15769 0,'0'0'0,"0"-17"16,0-1 0,0 0-1,0 36 1,18-18 0,-18 18-16,0 17 15,18 35 1,-18 1-1,0-18 1,-18-36 0,18-69 15,18-19 0,-1-17-15,1 53-1,0 17-15,17 0 16,0 36 0,1 35-1,16 0 1,-16-18 0,-1 0-1,-17-35 1,-1-35-1,-17-18 1,-17-17 0,-1-19-1,0 54 17</inkml:trace>
  <inkml:trace contextRef="#ctx0" brushRef="#br0" timeOffset="69595.61">11024 15716 0,'-35'-17'15,"35"-1"-15,-18 18 16,18 18 15,0-1-31,18 54 16,-18 17-1,0-53 17,0-17-32,0 0 15,18-54 16,-1-17-15,1 18-16,0-35 16,17-54-1,18 53 1,-18 54 0,0 70-1,-17 0 1,17 70-1,1-17 1,-19-18 0</inkml:trace>
  <inkml:trace contextRef="#ctx0" brushRef="#br0" timeOffset="69745.47">11060 15840 0,'0'0'0,"-36"-53"15,36 35-15,0-17 16,53 0 0,18 35-1,-54 0-15</inkml:trace>
  <inkml:trace contextRef="#ctx0" brushRef="#br0" timeOffset="74445.57">14693 8608 0,'0'0'0,"18"0"31,-1 0-15,-17 17-1,18 1 1,0 0 0,17 17-1,88 0 1,89-17 0,17 0-1,212 17 1,71 0-1,-53 18 1,-248-35 15,-123-1-31,36-17 16,17 18 0,-70-18-1,-71-18 1,-53 18-1,-18 0-15</inkml:trace>
  <inkml:trace contextRef="#ctx0" brushRef="#br0" timeOffset="74745.82">15399 8890 0,'0'0'0,"-53"0"15,35 0 1,36 0 0,35-18-1,-18 18-15,88 0 16,177 18-1,177 0 1,-19 17 0,-211-17-1,-70 17 1</inkml:trace>
  <inkml:trace contextRef="#ctx0" brushRef="#br0" timeOffset="76579.66">4039 15593 0,'0'0'0,"0"-18"31,-17 18-16,-1 18 17,18-1-32,-18 1 15,18 17-15,-17 36 16,-19 52 0,54-34-1,53-19 1,-1-52-1,1-36 1</inkml:trace>
  <inkml:trace contextRef="#ctx0" brushRef="#br0" timeOffset="77081.25">4233 15681 0,'0'0'0,"18"-18"16,-18 1-16,18-19 15,-1 1 1,-17 17 15,-17 18-15,17 18-16,-36 0 16,1 35-1,17 0 1,18-18-1,36-17 1,17 17 0,17 0-1,-52-17 1,-53 35 0,-1-36-1,-34 19 1,17-36-1,35-18 1</inkml:trace>
  <inkml:trace contextRef="#ctx0" brushRef="#br0" timeOffset="77563.69">4427 15663 0,'0'0'15,"0"-17"-15,0-1 0,18 18 16,0-18 0,-1 36-1,-17 35 1,0-18-1,0 18 17,0-35-17,0-1 1,0-34 0,18-18-1,-18-36 1,18-35-1,34 18 1,-16 70 0,-19 18-1,19 71 1,-1 35 0,-17 0-1,-18-54 1,17-16-1</inkml:trace>
  <inkml:trace contextRef="#ctx0" brushRef="#br0" timeOffset="77730.91">4516 15681 0,'0'0'0,"17"-53"31,1 53-31,17 0 16,36-18 0,-1 1-1</inkml:trace>
  <inkml:trace contextRef="#ctx0" brushRef="#br0" timeOffset="77947.64">4904 15522 0,'0'0'0,"17"-35"16,1 35-1,0 18 1,-18-1 0,35 71-1,-18 18 1,-17-53-1,-17 0-15</inkml:trace>
  <inkml:trace contextRef="#ctx0" brushRef="#br0" timeOffset="78180.52">5115 15416 0,'0'0'16,"18"18"-16,0-18 15,52 71 1,1 17 0,-36-18-1,-35-17-15,-35 18 16,-1-36-16</inkml:trace>
  <inkml:trace contextRef="#ctx0" brushRef="#br0" timeOffset="79081.06">9419 15222 0,'0'0'0,"0"-17"0,0-1 31,-17 36 16,-1-18-32,18 17-15,-35 19 16,-1 17 0,19-1-1,34 1 1,36-17 15,0-36-31</inkml:trace>
  <inkml:trace contextRef="#ctx0" brushRef="#br0" timeOffset="79414.46">9578 15187 0,'0'0'0,"-18"-18"16,1 18 0,-1 18 15,18 0-31,-18-1 16,18 19-1,18-1 1,17 0-1,1-17 17,-19 17-17,-34-17 1,-19-1 0,-34 1-1,17 0-15</inkml:trace>
  <inkml:trace contextRef="#ctx0" brushRef="#br0" timeOffset="79882.25">9772 15222 0,'0'0'0,"0"-17"16,0 34 31,0 1-32,0 0 1,0 17 0,-18 18-1,1-36 1,17 1-1,0-36 1,0-17 0,17 0-1,1-36 1,0 18 0,17 1-1,0 52 1,-17 35 15,17 18-15,0 35-1,1 0 1,-36-35 0</inkml:trace>
  <inkml:trace contextRef="#ctx0" brushRef="#br0" timeOffset="80049.7">9807 15346 0,'0'0'0,"-17"-18"0,17 1 15,0-1-15,0 0 16,17 1 0,54-1-1,-1 0 16</inkml:trace>
  <inkml:trace contextRef="#ctx0" brushRef="#br0" timeOffset="80548.32">10019 15205 0,'0'-18'31,"18"0"-15,-1 18 0,36-17-1,-18-1 1,-17 18-16,17 0 16,-17 35-1,-18 18 1,-53 0-1,18-35 1,-1 17 0,54-17-1,53-18 1,-1 0 0,18 0-1,-70-18 1</inkml:trace>
  <inkml:trace contextRef="#ctx0" brushRef="#br0" timeOffset="80748">10442 15081 0,'0'-17'16,"18"17"-16,-18 17 15,53 36 1,0 53 0,-53-35-1,-18-36-15,-17 0 16</inkml:trace>
  <inkml:trace contextRef="#ctx0" brushRef="#br0" timeOffset="106110.93">8290 13882 0,'18'0'0,"-18"-18"16,-18 18-1,1-17 1,-1 17 15,0 0 0,1 0 1,17-18-17,0 36 63,0-1-46,0 1-32,0-1 15,0 1-15,0 17 16,-18 18-1,18 18 1,-18-36 0,18 0-1,-17 1 1,-1-1 0,-17 0 15,17-35-16,-35 18 1,-35-1 0,0 1-1,17 0 1,36-18-16,-35 17 16,-36 1-1,-18-18 1,1 35-1,52-17 1,-52 0 0,-1-1-1,1 1 1,52 0 0,-17-1 15,17 18-16,-17-17 1,18 17 0,17 1-1,0-1 1,0 18 0,18 0-1,17-18 1,0 0-1,1 18 1,-1-35 0,1-18-1</inkml:trace>
  <inkml:trace contextRef="#ctx0" brushRef="#br0" timeOffset="106458.48">6279 14605 0,'0'0'0,"-17"0"0,17-18 16,0 36 15,0 0-15,0-1-16,-18 19 15,-17 34 1,17-17 0,18-35-16,0 17 15,36 0 1,34-17 0,36-1 15,-53-17-16,35 0 1,-70 0-16</inkml:trace>
  <inkml:trace contextRef="#ctx0" brushRef="#br0" timeOffset="107325.06">8255 14305 0,'0'0'0,"-18"-18"31,1 18 0,17 18 0,0 0-15,0-1 0,17-17-16,1 36 15,-18-1-15,35 0 16,1 18-1,-1 0 1,18-35 0,0-18-1,0 0 1,17 0 0,1 17 15,-36 1-16,18 0 1,0 17 0,-18 0-1,18 0 1,-35-35 0,-1 18-1,1 0 1,-18-1-1,-18-17 1</inkml:trace>
  <inkml:trace contextRef="#ctx0" brushRef="#br0" timeOffset="107742.4">8731 14852 0,'0'0'0,"-17"0"31,34 0-15,1 0-1,35 0 1,0 0 0,-18 0-1,-17 18 1,-1-18-16,19-18 31,-19 0-15,18-17-1,-17 17 1,0 1 0,-1-1 15,1 18-16,-18 18 1,0 17 0,-18-35-16,-17 35 15,17-35-15</inkml:trace>
  <inkml:trace contextRef="#ctx0" brushRef="#br0" timeOffset="108808.91">9878 14676 0,'0'-18'0,"-18"18"31,36 0-15,17 0-1,0 0-15,89 0 16,176 35 0,158 18-1,124 53 1,-158 0 15,211 35-15,-71 0-1,-105-18 1,-248-70 0,19 18-1,-89-36 1,-71 0 0,-52-17-1,-36-36 16</inkml:trace>
  <inkml:trace contextRef="#ctx0" brushRef="#br0" timeOffset="109942.99">14746 15187 0,'0'0'0,"53"-70"16,-53 52-1,0-35 1,-35 18-1,-18 35 1,18 0-16,-54 35 16,-52 18-1,53 35 1,53-35 0,70 18-1,89 17 1,17-18-1,-18 1 1,-88-18 0,-52 0-1,-107-18 1,-34-17 15,69-18-15,-17-36-1,106 1-15</inkml:trace>
  <inkml:trace contextRef="#ctx0" brushRef="#br0" timeOffset="110376.43">14922 15487 0,'0'0'0,"-17"0"0,-1 0 0,-17 0 16,17-18-16,1 18 16,17 18-1,53 0 17,17-18-17,54 0 1,-36-18-1,-35-17 1,-53-1 0,-71-17-1,-17 1 1,17 34 0,18 71-1,18-18 1,18 71-1,52 0 1,35-53 0,1-36-1,-36-17 1</inkml:trace>
  <inkml:trace contextRef="#ctx0" brushRef="#br0" timeOffset="110728.9">15240 15346 0,'0'0'0,"-18"-18"16,-17 1-1,53 34 1,52 18 0,1 1-1,17 34 1,-17 1-1,-71-18 1,-36-18 0,19-35-16,-36 0 15,-18-35 1,54-18 15,87-53-15,1 53-1,52-35 1,-17 70 0,-71 18-1</inkml:trace>
  <inkml:trace contextRef="#ctx0" brushRef="#br0" timeOffset="111127.24">15769 15311 0,'-53'-18'15,"36"18"1,-1 18 0,18-1-1,18 18 1,35 54-1,17-1 1,-35-53 0,-17-17-16,0-1 15,17-34 1,0-36 0,-17-53-1,17 18 1,-17 17-1,-1 36 1,1 35 0,-18 35-1</inkml:trace>
  <inkml:trace contextRef="#ctx0" brushRef="#br0" timeOffset="111328.24">16228 15311 0,'0'0'0,"0"-18"16,-18 18-1,18 18 1,18 17 0,-1 18-1,19 17 1,-19 1-1,1-54 1</inkml:trace>
  <inkml:trace contextRef="#ctx0" brushRef="#br0" timeOffset="111478.87">16316 15064 0,'0'0'15,"-18"-53"1,1 70 0,17 1-1</inkml:trace>
  <inkml:trace contextRef="#ctx0" brushRef="#br0" timeOffset="111777.6">16739 15258 0,'-17'0'15,"17"-18"1,-18 18-16,0-18 16,-35 1-1,36 17-15,-36 0 16,0 53-1,35 0 1,54 35 0,52-18-1,-18-34 1,36-36 0,-71 0-16</inkml:trace>
  <inkml:trace contextRef="#ctx0" brushRef="#br0" timeOffset="112127.15">17057 15328 0,'0'0'0,"-18"-17"31,1 17-15,-1 0-1,36 17 1,70-17-1,18 0 1,-54-17 0,1-19-1,-53-17 1,-88 0 0,18 36-1,-36 34 1,35 54-1,71 35 1,71-18 0,-1-35-1,19-18 1</inkml:trace>
  <inkml:trace contextRef="#ctx0" brushRef="#br0" timeOffset="112778.91">16034 15875 0,'0'0'0,"17"0"0,1-18 15,17 1 1,-52-19 0,-54 19-1,36 17-15,-53 17 16,-36 19 0,36 17-1,70 17 1,71-35-1,71 1 1,17-19 0,-53-17 15,-88-17-15,-71-19-1,-70 36 1,18 36-1,52 17 1,71 0 0,53 17-1,88-17 1,0-35 0,-52-18-1</inkml:trace>
  <inkml:trace contextRef="#ctx0" brushRef="#br0" timeOffset="113177.96">16140 16069 0,'-18'-18'0,"36"36"15,-54-53-15,36 17 16,0 0 0,18 18-1,35 53 1,-18-17-1,-17-19-15,-1 36 16,1 0 0,0-18-1,-18-52 17,17-1-32,-17-17 15,36-36 1,34 18-1,-35 36 1,1 34 0,-1 36 15,-17 0-15,-18 0-1,0-35 1,0-1-16</inkml:trace>
  <inkml:trace contextRef="#ctx0" brushRef="#br0" timeOffset="113377.87">16669 16034 0,'0'0'16,"0"-71"-16,17 36 0,-17-18 16,18 18-1,0 88 1,-1 17-1,19 54 1,-1-1 0,-18-52 15</inkml:trace>
  <inkml:trace contextRef="#ctx0" brushRef="#br0" timeOffset="113694.79">16686 16140 0,'0'0'0,"-35"-53"16,35 35 0,18 18-1,52 0 1,36 0 0,-35 0-1,-36 0-15,0-18 16,-35 1-1,-17-19 1,-19 19 15,36 52 1,0 36-17,0 17 1,18-35-1,-18-36-15,18 19 16</inkml:trace>
  <inkml:trace contextRef="#ctx0" brushRef="#br0" timeOffset="113860.87">16933 15804 0,'0'0'0,"0"-35"0,0 18 0,-17-1 15,17 36 17,0-1-32,17 18 15</inkml:trace>
  <inkml:trace contextRef="#ctx0" brushRef="#br0" timeOffset="114093.73">17110 15822 0,'0'-18'31,"0"36"-31,17 0 16,1 88 0,17 17-1,-17-35 1,-18-53-16,18 18 15,-1 0 1,1-53-16</inkml:trace>
  <inkml:trace contextRef="#ctx0" brushRef="#br0" timeOffset="114277.06">17145 16051 0,'0'0'0,"-35"0"15,17 0 1,53-17 0,71 17-1,18 0 1,-1-18 0,-70 18-1</inkml:trace>
  <inkml:trace contextRef="#ctx0" brushRef="#br0" timeOffset="114777.47">17462 15857 0,'0'0'0,"-17"-17"15,17 34 16,0 1-15,0 0-16,17 52 16,1 1-1,-18-18-15,35 17 16,-17 18 0,0-52-1</inkml:trace>
  <inkml:trace contextRef="#ctx0" brushRef="#br0" timeOffset="115160.97">17762 16157 0,'0'0'0,"-35"0"16,35-17-1,18 17 1,-1 0-1,54 0 1,-1 0 0,19 0-1,-54-18 1,-35-35 0,-53 18-1,35 17-15,-52 0 16,-18 1-1,17 34 1,53 72 0,36-19-1,35 18 17,35-35-17,-35-53-15</inkml:trace>
  <inkml:trace contextRef="#ctx0" brushRef="#br0" timeOffset="116010.91">18168 16087 0,'0'0'0,"-18"-18"0,1 0 16,-1 1-1,53 34 1,18 19-1,-17 17 1,-36-36-16,17 18 16,1 1 15,-18-19-15,-18-34-1,18-1 1,0-17-1,36-36 1,-19-17 0,18 35-1,-17 53 1,0 18 0,-18 52-1,17 1 1,-17-18-1,18-36 1,-18 1 0,18-53 15,17-18-15,-17 0-1,17 0 1,18 18-1,-36 52 1,1 1 0,0 53-1,17-1 1,18-35 0,17 1-1,-17-36 1,36-36-1,-37-16 1,-16-37 0,-36 36 15,-36 1-15,-34 52-1,35 17 1,17 54-1,18-18 1,35 0 0,18-1-1,18-52 1,-36-17 0</inkml:trace>
  <inkml:trace contextRef="#ctx0" brushRef="#br0" timeOffset="116597.04">19191 16034 0,'0'-36'0,"0"72"0,18-89 16,-18 35 0,0 1-1,-18-1 1,18 53 0,0 18-1,18 0 1,-18 18-1,0-36 1,0-18 0,17-34-1,1-18 1,35-18 0,-18 0-1,0 0 1,-17 53-1,-18 35 1,18 36 0,-1-18-1,1-18 17,0-35-17,35-18 1,0-52-1,-18-36 1,-18 18 0,1-36-1,-18 71 1,-18 89 0,18 69-1,0 1 1,36 18-1,-1-19 1,-17-69 0</inkml:trace>
  <inkml:trace contextRef="#ctx0" brushRef="#br0" timeOffset="116747.22">19632 15946 0,'0'0'15,"-18"-36"-15,1-17 16,34 36 0,54 17-1,35 17 1</inkml:trace>
  <inkml:trace contextRef="#ctx0" brushRef="#br0" timeOffset="133101.79">8096 14235 0,'18'0'172,"-18"17"-156,18-17-16,-1 0 15,1 18 1,-1-18 0,1 0-1,-18 17-15,18-17 16,-18 18 31,0 0-32,-18-1 1</inkml:trace>
  <inkml:trace contextRef="#ctx0" brushRef="#br0" timeOffset="155526.94">3210 16439 0,'0'-17'15,"0"-1"-15,0 1 16,-17 17 31,-1 0-31,0 17-1,1 1-15,-36 35 16,-71 53-1,-17 17 1,35 18 0,53-70-1,1-1 1,34-52 0,36-18-1</inkml:trace>
  <inkml:trace contextRef="#ctx0" brushRef="#br0" timeOffset="156010.79">3687 16528 0,'0'0'0,"0"-36"16,0 19-1,0 34 32,17 19-31,1 17-1,-18-1-15,35 37 16,-17 52 0,17 0-1,-35-53 1,-18-70 0</inkml:trace>
  <inkml:trace contextRef="#ctx0" brushRef="#br0" timeOffset="157511.5">2240 17515 0,'0'-17'15,"0"-1"1,0 0 0,0 1-1,-18-1 1,1 18-1,-36 0 1,0 18 0,-35 35-1,35 0 1,53 17 0,18-34-1,-1-19-15,18 1 16,36-36-1,0-17 1,-19-53 15,-16 17-15,-36-35 0,0 18-1,-18 70 1,18 54-1,0-1 1,0 71 0,18-18-1,-1-17 1,1-36 0</inkml:trace>
  <inkml:trace contextRef="#ctx0" brushRef="#br0" timeOffset="157911.65">2364 17551 0,'0'0'0,"-18"0"16,18 17 31,18-17-47,-1 0 15,19 0 1,16 0 0,1-17-1,-35-1 1,-18 0-16,0 1 16,-35-36-1,-18 18 1,18 17-1,-1 53 1,36 18 0,36 18 15,-1-18-15,0-18-1,-17-35-15</inkml:trace>
  <inkml:trace contextRef="#ctx0" brushRef="#br0" timeOffset="158228.54">2611 17410 0,'0'0'0,"0"-18"16,0 36-1,0-1 1,35 36-1,0 0 1,0 0 0,-17-53 15,0 0-15,-18-53-1,17-35 1,1-18-1,0 71 1,-1 35 0,-17 35-1</inkml:trace>
  <inkml:trace contextRef="#ctx0" brushRef="#br0" timeOffset="159195.21">8925 16510 0,'0'0'0,"0"-18"15,0 1-15,18-19 16,-53 36 0,17 18-1,-17 35 1,-36 53 0,18 35-1,0 0 1,18-70-1,17-36-15</inkml:trace>
  <inkml:trace contextRef="#ctx0" brushRef="#br0" timeOffset="159813.13">7796 17498 0,'0'0'0,"18"-36"16,-18 19 0,0-1-1,0 1 1,-35 17 0,-18 35-1,18 0 1,17-17-16,0 17 15,36 0 1,35-17 15,0-18-15,0-35 0,0-18-1,-36-35 1,-17-18-1,0 35 1,0 18 0,18 53-1,-1 53 1,1 53 0,0-53-1,-1 35 1,-17-35-1</inkml:trace>
  <inkml:trace contextRef="#ctx0" brushRef="#br0" timeOffset="160161.81">8132 17462 0,'0'0'0,"17"0"31,-17 18-16,18-18 32,-1-18-47,1 18 16,0-17-16,17-1 16,-35-17-1,0 0 1,-53 17-1,18 18 1,0 35 15,17 18-15,18 18 0,53-36-1,0-17 1</inkml:trace>
  <inkml:trace contextRef="#ctx0" brushRef="#br0" timeOffset="160496.51">8414 17392 0,'0'0'0,"-53"-35"31,53 52-15,17-17-16,1 36 15,17-1 1,-17 18 0,0-36 15,-1-17-15,19-35-1,-1-18 1,18-35-1,-36 53 1,1 17 0,-18 36-1,0-1 1</inkml:trace>
  <inkml:trace contextRef="#ctx0" brushRef="#br0" timeOffset="160964.37">9719 16457 0,'0'0'0,"0"-35"16,0 52-1,0 1 1,0 88 0,0-18-1,0-35-15,35 35 16,-17 53-1,0-35 1,-18-53 0</inkml:trace>
  <inkml:trace contextRef="#ctx0" brushRef="#br0" timeOffset="161547.01">9754 17445 0,'0'0'0,"36"-35"16,-36-1-1,-36-17 1,-17 36 0,-35 34-1,18 36 1,17 35 0,35-35-1,53 0 1,36 0-1,17-53 1,-17-35 15,-36 0-15,-17 17-16,-18-17 16,-36-18-1,1 18 1,17 35-1,1 17 1,52 36 0,36 35-1,-1 1 1,-52-37 0,-1 1-1,-17-35 1</inkml:trace>
  <inkml:trace contextRef="#ctx0" brushRef="#br0" timeOffset="162148.09">10724 16457 0,'0'0'0,"-35"0"32,53 0-1,-1 18-31,72 17 15,16 71 1,-16 17 15,-54-17-15,-17-53-16,-1 18 16,-17-1-1</inkml:trace>
  <inkml:trace contextRef="#ctx0" brushRef="#br0" timeOffset="162796.87">10760 17357 0,'0'0'15,"-18"0"1,18 17 0,18 1-1,-1 35 1,1 35 0,0-17-1,-18-18 1,-18-53 15,18-18-15,-18-17-1,-17-54 1,17 36 0,18-52-1,0 69-15,36-17 16,34 18-1,1 53 1,-36 17 0,-17 18-1,-71 0 1,0-18 0,18-35-1,17 0-15</inkml:trace>
  <inkml:trace contextRef="#ctx0" brushRef="#br0" timeOffset="163947.26">11060 17410 0,'0'0'16,"-18"0"-1,0 0 1,36 0 15,-18 17-31,35 18 16,0 18-1,1-17 1,-36-19 0,0 1-16,-36-53 31,36-1-16,0 1 1,18 17 0,0-34-1,35-1 1,0 35 0,0 18-1,-18 0 1,18 18-1,0-1 1,-36-17 0,-52-17 15,17 17-15,-17 0-1,35 35 1,-18-17-1,18-1 1,0 18 0,36-17-1,-1 0 1,36-18 0,-36-18-1,0-17 1,-53 0-1,-34-1 1,16 19 0,19-1-1,34 18 1,71 0 0,18 0-1,-35 0 1,-1 0-1,-52-18 17,-36 1-17,1 17 1,-36 0 0,35 17-1,-17 19 1,35 17-1,18-36 1,34 1 0,1-18-1,18-35 1,-36-18 0,-17 0-1,-18-35 1,-35-18 15,-1 35-15,1 54-1,0 87 1,17 36 0,53 35-1,1-70 1,-1 52-1,-17-105-15</inkml:trace>
  <inkml:trace contextRef="#ctx0" brushRef="#br0" timeOffset="177569.94">7020 17057 0,'0'-18'16,"0"1"0,0 34 93,0 18-93,0-17-1,0 17-15,0 36 32,0-53-17,0 17 1,0-18-1</inkml:trace>
  <inkml:trace contextRef="#ctx0" brushRef="#br0" timeOffset="177971.53">7197 17057 0,'0'-18'16,"0"36"31,0-1-47,0 1 16,0 0-1,0 35 1,0-18-1,17 0 1,1-17 0,17-18-1,0-35 1,-17-18 0,-18 17-1,0-34 1,-35 35-1,-18 35 1,35 17 0</inkml:trace>
  <inkml:trace contextRef="#ctx0" brushRef="#br0" timeOffset="179454.76">9260 17127 0,'0'0'0,"0"-53"31,0 36-31,18 17 16,-18-18-16,18 1 15,-1-1 17,19 18-17,-1 18 1,0 17-1,-35 0 1,-53 18 0,-17-18-1,17 1 1,35-36 0,18 17-1,18-17 1,35-17-1,17 17 1</inkml:trace>
  <inkml:trace contextRef="#ctx0" brushRef="#br0" timeOffset="179802.59">9525 17092 0,'0'-18'31,"-18"18"-31,1 18 47,17 0-47,0-1 16,0 1-1,17 17 1,1-17-1,17 0 1,-17-36 0,-18-17-1,-18-1 17,-17 19-17,35-1-15,-18 18 16,1 0-1</inkml:trace>
  <inkml:trace contextRef="#ctx0" brushRef="#br0" timeOffset="180603.19">12312 16933 0,'0'0'0,"-18"0"15,18-17-15,-17-1 16,17 36 31,0-1-31,0 19-1,-18-1 1,0 18-1,18 0 1,18-18 0,0-35-16</inkml:trace>
  <inkml:trace contextRef="#ctx0" brushRef="#br0" timeOffset="181004.81">12471 16969 0,'0'0'0,"17"0"16,-34 17 31,-1 1-32,18 17 1,0 0-1,18-17 1,-1-18 0,36 0-1,-17 0 1,-19-35 0,1 17-1,-18 1-15,-18-19 16,1 1-1,-1 17 1,18 36 0,0 0 15</inkml:trace>
  <inkml:trace contextRef="#ctx0" brushRef="#br0" timeOffset="181353.42">12788 16951 0,'0'0'0,"-35"0"31,17 0-31,1 0 16,-1 35-1,18 1 1,18-19-16,-1 18 16,19-17 15,-1-18-15,18-18-1,-18 1 1,-35-36-1,-18 18 1,-52-1 0,35 19-1</inkml:trace>
  <inkml:trace contextRef="#ctx0" brushRef="#br0" timeOffset="182970.96">7056 17410 0,'-18'0'16,"18"-18"0,18 0-1,17 18 1,35 0-1,71 0 1,-105 0 0</inkml:trace>
  <inkml:trace contextRef="#ctx0" brushRef="#br0" timeOffset="183403.51">9543 17480 0,'0'0'0,"-18"0"0,0 0 16,36 0 15,0 0-15,-1 0-16,36 0 16,0 0-1</inkml:trace>
  <inkml:trace contextRef="#ctx0" brushRef="#br0" timeOffset="184055.22">12524 17392 0,'0'0'0,"17"0"16,1 0 0,35 0-1,35 0 1,-53 0-16</inkml:trace>
  <inkml:trace contextRef="#ctx0" brushRef="#br0" timeOffset="186256.17">25224 6262 0,'17'-18'31,"-17"36"1,0-1-17,0 1-15,0 17 16,0-17-16,0 105 15,-17 19 17,17-54-17,0-53-15,0 36 16,-18-18 0</inkml:trace>
  <inkml:trace contextRef="#ctx0" brushRef="#br0" timeOffset="186538.73">25012 6756 0,'18'0'31,"-18"17"-15,17-17-16,1 18 16,-1-18-1,36 35 1,-17 1 0,-1-36-1</inkml:trace>
  <inkml:trace contextRef="#ctx0" brushRef="#br0" timeOffset="186805.36">25418 6773 0,'0'0'0,"17"-17"15,1 17-15,-36 17 31,1-17-15,-1 18 0,-17 0-1,-18 17 1,35-35 0,-17 18-1,17-18 1</inkml:trace>
  <inkml:trace contextRef="#ctx0" brushRef="#br0" timeOffset="-205757.6">7796 17939 0,'0'0'0,"18"-18"32,0 0-17,-1 1 1,-17-1 15,18 18-31,-18-17 31,0-1 16,0 0-31,18 18 0,-36 0 30,18 18-46,0 0 16,0 17 0,18 0-1,-1 18 1,1-18 0,-1 1-1,1-19 1,17 1-1,-17-18 1,0-18 0</inkml:trace>
  <inkml:trace contextRef="#ctx0" brushRef="#br0" timeOffset="-204926.96">7796 18327 0,'0'0'0,"0"17"78,18 1-78,-18 0 16,0-1-1,0 1-15,0 0 16,0 17 0,0-17-1,0-36 1,0 0 0,-18-35-1,36-17 1,0-1-1,17 36 1,-17 35 0,34 0-1,1 18 1,-17 35 0,-19-18-1,19 18 1,-36-18-1,-18-35-15</inkml:trace>
  <inkml:trace contextRef="#ctx0" brushRef="#br0" timeOffset="-204760.49">7832 18380 0,'0'0'15,"-18"0"-15,18-18 16,18 18-1,52-18 1,18 1 0,-35-1-1</inkml:trace>
  <inkml:trace contextRef="#ctx0" brushRef="#br0" timeOffset="-204293.32">8132 18274 0,'-18'0'15,"0"-18"17,36 18-1,-18 18-31,18 17 16,-1-17-1,1-1-15,-18 1 16,17 17-1,1-17 1,-18-36 15,-18-17 1,-17-35-17,18-1 1,17 36-1,52-1 1,1 19 0,0 52-1,-35-17 1,-18-1-16,-18 19 16,-17 17-1,-18-36 1,18-17-1,35-17 1</inkml:trace>
  <inkml:trace contextRef="#ctx0" brushRef="#br0" timeOffset="-203809.58">8361 18186 0,'-18'-18'31,"1"18"-31,17-18 16,17 18-1,1 0-15,-1 18 16,19 17 0,-1 18-1,-35-17 1,0-19-1,0 1 1,0-36 31,0-35-31,-35-17-1,35-1 1,17 1-1,1 52 1,0 0-16,-1 18 16,36 36-1,-35-1 1,-36 18 0,-17-18-1,17-17-15,-35-1 16,18-17-1</inkml:trace>
  <inkml:trace contextRef="#ctx0" brushRef="#br0" timeOffset="-203427.03">8714 18150 0,'17'-53'31,"1"36"-15,-18-1-16,18 18 15,-54 0 1,1 35-1,0-17 1,17 0 0,18-1-1,18 19 1,52-19 0,-17 1-1,-35 0 1,-71 17-1,18-17-15</inkml:trace>
  <inkml:trace contextRef="#ctx0" brushRef="#br0" timeOffset="-202842.36">9560 18045 0,'-35'0'32,"35"17"-1,0 1-31,0-1 16,0 1-16,0 17 15,0-17-15,18 0 16,-18 17-1,0-53 17,0-17-1,0 17-31,0-35 16,0-52-1,17 34 1,19 53-1,-1 36 1,0 53 0,18-1-1,-18 1 1,-35-36 0,0-17-16</inkml:trace>
  <inkml:trace contextRef="#ctx0" brushRef="#br0" timeOffset="-202692.48">9543 18168 0,'-18'-18'0,"36"36"15,-71-53 1,70-1 0,54 19-1,-1-18 1,19 17-16</inkml:trace>
  <inkml:trace contextRef="#ctx0" brushRef="#br0" timeOffset="-202225.96">9860 17939 0,'0'-18'31,"0"0"-31,0 36 31,18-18-31,-18 18 16,0 17 0,35 36-1,-17-1 1,-1-17 0,1-35-1,-18-1 1,0-34-1,-18-36 1,-17-35 0,17 17-1,1-17 1,34 53 0,1 35-1,35 0 1,0 35-1,-18 18 1,-52 0 15,-1-36-15,-53 19 0,36-19-16</inkml:trace>
  <inkml:trace contextRef="#ctx0" brushRef="#br0" timeOffset="-201759.27">10178 17921 0,'-18'0'15,"0"0"-15,36 18 31,-18-1-31,35 19 32,-17-1-32,0 18 31,-1 0-15,-34-53-1,17-18 1,-18 18-1,0-70 1,1-19 0,17 1-1,17 71 1,36-1 0,0 36-1,0-1 1,-53 18-1,-18-17-15,-17 17 32,-53 1-17,35-1-15</inkml:trace>
  <inkml:trace contextRef="#ctx0" brushRef="#br0" timeOffset="-201408.63">10477 17992 0,'0'0'15,"18"-18"1,-18 0-16,0 1 31,18 17-31,-36 0 16,0 17-1,-34 1 1,34 17 0,18-17 15,35-18-15,36 18-1,-1-1 1,-87 18-1,-36-17 1,17 0-16</inkml:trace>
  <inkml:trace contextRef="#ctx0" brushRef="#br0" timeOffset="-200791.78">11518 17886 0,'0'0'0,"-70"-18"32,52 18-17,18 18 1,0-1-16,0 54 15,0-36 17,0 36-17,0-36 1,0-53 0,0 1-1,18-18 1,-1 17-16,1-35 15,17-35 1,18 35 0,-18 35-1,18 36 1,0 52 0,-18 1-1,1 0 1,-19-36 15,-17-18-31</inkml:trace>
  <inkml:trace contextRef="#ctx0" brushRef="#br0" timeOffset="-200623.5">11624 18045 0,'0'0'15,"-53"0"-15,35-18 16,18-17-1,53 17 1,18 0 0,52-17-1,-17 17 1</inkml:trace>
  <inkml:trace contextRef="#ctx0" brushRef="#br0" timeOffset="-200157.58">11959 17851 0,'0'0'0,"-17"0"31,17 17 1,0 1-17,17-1-15,1 36 16,-1-17-1,36 34 1,-17-35 0,-19-17-1,-34-18 1,-1-18 0,-35-34-1,18-37 1,17 19-1,36 35 17,-1 17-32,19 0 15,34 1 1,-17 52 0,-53 0-1,-35-17 1,-36 17-1,18 0 1,36-35-16</inkml:trace>
  <inkml:trace contextRef="#ctx0" brushRef="#br0" timeOffset="-199707.6">12100 17851 0,'0'0'16,"36"-36"-16,-19 36 0,1 0 31,-18 18-15,35 17-1,-17 36 1,-1-36 0,19 18-1,-19-18 1,-17-17-1,-17-53 1,-1-1 0,-17-34-1,17-18 1,18 17 0,0 53-1,18 1-15,17-1 16,18 36 15,17 17-15,-70 18-1,-17-35 1,-54 34 0,1-16-1,52-36-15</inkml:trace>
  <inkml:trace contextRef="#ctx0" brushRef="#br0" timeOffset="-199390.41">12594 17833 0,'0'0'0,"18"0"0,-1 0 15,1-18-15,-18 1 16,0-1-1,-18 18 17,18-18-32,-35 18 15,0 18 1,35 17 0,35-17-1,18 0 1,0 17-1,-18 0 1,-105 0 0,-71 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5:15:21.3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501 1408 0,'0'-27'16,"-27"27"-1,-28 27-15,27-27 16,0 28-16,1-28 0,-1 28 16,1-28-16,-1 27 15,0 1-15,1-1 0,-1 1 16,1 0-16,-1 27 15,0 0-15,1 0 0,-1 1 16,0-1-16,28 0 0,0 0 16,0 0-16,0 1 15,28-1-15,0-28 0,27 1 16,0 0-16,0-28 0,1 0 16,26-28-16,-26 28 15,26-28-15,-26-27 0,-1 28 16,0-29-16,0 1 15,-27-28-15,-28 28 0,0-28 16,0 1-16,-28 26 0,1-27 16,-29 28-16,1 28 15,0-29-15,0 56 0,-28-27 16,28 27-16,0 27 16,27-27-16,-27 28 0,55 0 15,-28 27-15</inkml:trace>
  <inkml:trace contextRef="#ctx0" brushRef="#br0" timeOffset="562">281 2181 0,'0'28'31,"0"0"-15,0-1-1,0 1-15,-28 0 16,28-1-16,0 28 0,-28 1 16,28-29-16,0 28 0,-27-27 15,27 27-15,0-27 16,-28-1-16,28 1 0,0 0 15,0-1-15,28-27 16,-1 0 0,1 0-1,0 0-15,27 0 16,-28-27-16,29 27 0,-1-28 16,0 28-16,0 0 0,0-28 15,-27 28-15,27 0 16,-27 0-16,0 0 0,-1 0 15,1 0-15,-28-27 16,-28 27 0,28-28-16,-27 28 0,27-27 15,-28-1-15,0 0 16,1-27-16,-1 28 0,0-1 16,1-27-16,-1 0 15,1 27-15,27-27 0,-28 27 16,0 0-16,28 1 0,-27 27 15,27-28 1</inkml:trace>
  <inkml:trace contextRef="#ctx0" brushRef="#br0" timeOffset="1030">1164 2099 0,'-28'0'16,"1"0"-16,54 0 15,29 0-15,-1 0 0,28-28 16,0 28-16,55-28 16,0 28-16,0-27 0,0 27 15,-28-28-15,28 28 16,-27 0-16,-29-27 0,-26 27 16,-1 0-16,-28 0 0,-27 27 31,-27-27-31,-1 0 15,1 0-15</inkml:trace>
  <inkml:trace contextRef="#ctx0" brushRef="#br0" timeOffset="2099">3318 553 0,'-28'-28'0,"28"0"16,-28 28-16,28-27 16,0 54 15,0 1-16,0 0-15,28 27 0,-28 0 16,0 28-16,0 27 0,28-27 16,-28 55-16,0-27 15,0 27-15,27-28 0,-27 0 16,0 1-16,28-28 16,-28 27-16,27-55 0,-27 28 15,0-28-15,28 1 0,-28-29 16,28 1-16,-28-1 15,27 1-15,1 0 0,-1-28 16,1 0-16,27 0 0,28 0 16,-28-28-16,56 28 15,-1 0-15,28-28 0,0 1 16,0 27-16,28 0 16,0-28-16,27 28 0,-28 0 15,29-27-15,-29 27 16,1 0-16,-28 0 0,0 0 15,0 0-15,-55-28 0,0 28 16,-28 0-16,0 0 16,-27 0-16,-28-28 0,0 1 31,-28-1-15,28 1-16,-27 27 0,27-28 15,0-27-15,0 27 16,0-27-16,27 0 0,-27 0 15,0-1-15,0 1 0,28-28 16,-28 28-16,0 0 16,0 0-16,-28-1 0,28-26 15,-27 26-15,-1-26 16,0 26-16,1-27 0,-1-27 16,1 27-16,27 0 15,-28-27-15,0 27 0,1 28 16,27-28-16,-28 28 0,28 0 15,0 27-15,-27 0 16,27 1-16,0-1 0,-28 28 16,28-27-16,-28 27 15,1-28-15,-28 28 0,27 0 16,-27 0-16,-1-28 0,-26 28 16,-1 0-16,0 0 15,-27 0-15,-1 28 0,1-28 16,-28 28-16,-28-1 15,0 1-15,1-1 0,-1 1 16,28 27-16,-28-27 0,28-1 16,0 1-16,0-28 15,28 28-15,27-1 0,0-27 16,28 28-16,-28-28 16</inkml:trace>
  <inkml:trace contextRef="#ctx0" brushRef="#br0" timeOffset="2801">4615 2237 0,'0'-28'0,"0"0"32,0 56 15,-27 0-47,27-1 15,-28 1-15,0 27 16,1-27-16,-1-1 15,28 1-15,-28 0 16,28-1-16,-27 1 0,27-1 16,0 1-16,0 0 15,27-28 1,1 27-16,0-27 0,-1 0 16,29 28-16,-1-28 15,0 0-15,28 0 0,-28 0 16,28 0-16,0 0 0,-28 0 15,0 0-15,0-28 16,1 28-16,-29-27 0,1 27 16,-1-28-16,-27 0 0,0 1 15,-27-1-15,-1 1 16,1-1-16,-1 0 0,0 1 16,1-1-16,-1 1 15,0-1-15,1 28 0,27-28 16,-28 28-16,28-27 0,-27 27 15</inkml:trace>
  <inkml:trace contextRef="#ctx0" brushRef="#br0" timeOffset="4601">4091 911 0,'27'0'46,"-54"0"1,-1 28-31,0-28 0,1 28-16,-1-28 0,1 27 15,-29 1-15,29 0 16,-1-1-16,28 1 0,-28-1 15,28 1-15,0 0 0,0-1 16,0 1-16,28-1 16,0-27-16,-1 28 15,1-28-15,27 0 0,-27 0 16,27 0-16,-27-28 16</inkml:trace>
  <inkml:trace contextRef="#ctx0" brushRef="#br0" timeOffset="4991">4394 1105 0,'0'-28'16,"-27"28"-16,-1 0 31,0 0-16,1 0 1,27 28-16,-28-28 16,28 27-16,-27-27 0,27 28 15,0 0 1,0-1-16,0 1 16,27-28-1,1 0-15,-1 0 16,1 0-16,27 0 0,-27-28 15,-1 28-15,-27-27 16,28-1-16,-28 0 16,0 1-1,0-1-15,-28 28 16,1 0-16,-1 0 16</inkml:trace>
  <inkml:trace contextRef="#ctx0" brushRef="#br0" timeOffset="5477">4781 1050 0,'-28'-28'16,"1"28"-1,-1 0 1,0-28-16,28 56 31,-27-28-31,27 28 16,0-1 0,-28 1-16,28-1 15,0 1 1,28-28-1,-1 0 1,1 0 0,0-28-16,-1 1 15,-27-1-15,0 1 0,28-1 16,-28 0-16,0-27 16,0 27-16,0 1 0,0-1 15,0 1-15,0-1 0,0 0 16,0 56 15,0 0-31,0 27 16,0-28-16,27 1 15,-27 0-15,0-1 0,28 1 16,-28 0-16,28-1 16</inkml:trace>
  <inkml:trace contextRef="#ctx0" brushRef="#br0" timeOffset="5838">5029 1022 0,'0'-28'16,"28"28"31,-1-27-32,1 27 1,0-28-16,-1 28 16,-27-28-16,28 28 0,-28-27 15,0-1 1,0 1-16,-28 27 0,28-28 16,-27 0-16,-1 28 15,0 0-15,1 28 16,-1 0-1,1-28-15,27 27 0,-28 1 16,28-1-16,0 1 0,0 0 16,0-1-16,28 1 15,-1 0-15,1-28 0,-1 0 16</inkml:trace>
  <inkml:trace contextRef="#ctx0" brushRef="#br0" timeOffset="8729">5057 1050 0,'27'27'31,"1"1"0,0-28-15,-28 27-16,27-27 31,1 0-31,-28 28 16,28-28-16,-1 0 15</inkml:trace>
  <inkml:trace contextRef="#ctx0" brushRef="#br0" timeOffset="10391">4422 1436 0,'0'28'110,"0"-1"-48,0 1 16,0-1-62,0 1 0,0 0-1,0-1-15,0 1 0,0 0 16,0-1-1,0 1-15,27-1 16,1-27 0,0 0-1,-1 0-15,1 0 0,0-27 16,-1 27-16,1 0 16,-28-28-16</inkml:trace>
  <inkml:trace contextRef="#ctx0" brushRef="#br0" timeOffset="11008">5057 1657 0,'0'28'78,"27"-1"-63,-27 1 1,0-1 0,28 1-16,-28 0 31,28-28-31,-28-28 16,27 28-16,1-28 15,-28 1 1,28-1-16,-1 28 0,-27-27 15,28-1-15,-1 0 16,1 1-16,0 27 16,-28-28-16</inkml:trace>
  <inkml:trace contextRef="#ctx0" brushRef="#br0" timeOffset="11513">5333 1436 0,'-28'0'16,"1"0"-16,-1 0 15,1 0 1,27 28-16,-28-28 16,0 0-16,28 27 0,-27-27 15,-1 28-15,0-28 0,1 27 16,-1-27-16,28 28 15,-27 0-15,-1-1 0,0 1 16,28 0-16,-27-1 16,27 1-16,0-1 0,0 1 15,0 0-15,0-1 0,0 1 16,27-1-16,1-27 16,0 28-16,-1-28 0,1 0 15,27 0-15,0 0 16,1-28-16,-1 28 0,0-27 15,0-1-15,-27 1 0,27-1 16,0 0-16,-27-27 16,-28 28-16,27-1 0,-27-27 15,0 27-15,-27-27 16,27 27-16,-28 1 0,1-1 16,-1 0-16,0 28 0,1-27 15,-1 27-15,1 0 16,-1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5:15:36.6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3965 4555 0,'-28'28'31,"28"-1"32,0 1-48,0-1-15,0 1 16,0 0-16,28-1 15,-28 1-15,55 0 0,-27-1 16,27 1-16,0-1 0,1 1 16,26 0-16,1-28 15,28 27-15,-29-27 0,29 0 16,-28-27-16,27-1 16,-27 0-16,27 1 0,-54-1 15,26-27-15,-26 0 16,-1-1-16,-28 29 0,29-28 15,-29-1-15,1 29 0,0-1 16,-28 1-16,27-1 16,1 28-16,-28-28 0,27 28 15,1 28 1,0-28-16,-1 28 16,1-28-16,-1 27 0,29 1 15,26-28-15,-26 27 16,54-27-16,-27 0 0,27 0 15,1 0-15,-1 0 0,1-27 16,-1-1-16,1-27 16,-29 27-16,1-27 0,0 0 15,0-28-15,-28 0 0,0 0 16,-27 1-16,-1-1 16,1-28-16,0 29 0,-1-1 15,-27 0-15,0 0 16,-27 0-16,-1 28 0,28 0 15,-28 0-15,1 27 0,-1 0 16,1 1-16,-1-1 16,0 28-16,28-27 0,0-1 31,28 0-31,0 1 16,-1-1-16,1-27 0,27 0 15,-27-1-15,27 1 16,-27 0-16,27-28 0,-55 28 15,0-28-15,0 28 16,-28 0-16,-27-28 0,-28 28 16,0-1-16,-55 1 0,0 0 15,-27 0-15,-1 0 16,-27 27-16,-1-27 0,1 27 16,0 1-16,27-1 15,1 0-15,54 1 0,1 27 16,27 0-16,28 0 15,27 0-15,56-28 47,-28 1-47,27-1 16,-27-27 0,-55 27-16,27 0 0,-27-27 15,-28 28-15,-27-29 0,-28 29 16,-28-1-16,1 1 15,-56-1-15,0 28 0,0-28 16,-28 28-16,1 0 0,0 0 16,-1 28-16,28 0 15,0-1-15,28 1 0,27 27 16,28-27-16,0 27 16,0 0-16,55 0 0,1 1 15,-1 26-15,28-26 0,27-1 16,0 0-16,1-27 15,27 27-15,0-28 0,0 29 16,0-29-16,27 1 16,1-1-16,0 1 15,-28 0-15,0-1 0,0 1 16,0 0-16,-28 27 16,-27-28-16,0 29 0,-1-1 15,-27 28-15,-27-28 16,27 28-16,-27-1 0,-1 29 15,1-28-15,27 27 0,-27-27 16,54 27-16,-26-27 16,54 28-16,0-28 0,28-1 15,28 1-15,0 0 16,27-28-16,28 28 0,-1-28 16,-26-27-16,27 27 0,-1-27 15,-26-1-15,-1-27 16,0 28-16,-27-28 0,-1 0 15,-27 28-15,0-1 16,-55 1-16,27 27 16,-27-27-16,-28 27 0,1 28 15,26-1-15,-27-26 16,1 26-16,26 1 0,1 0 16,28 0-16,-1 0 0,28-28 15,0 28-15,55 0 16,0-28-16,1 28 0,26-28 15,29 0-15,-1 0 16,28-27-16,0 0 0,0-1 16,28-27-16,0 0 0,-1 0 15,1 0-15,0 0 16,27-27-16,-55-1 0,28 0 16,-28 1-16,-28 27 15,1-28-15,-1 1 0,-27-1 16,-28 0-16,0 28 0,-27-27 15,0-1-15,-1 0 16,1 1 15,-1 27-31,1 0 16,27 0-16,0 0 0,1 0 16,26 0-16,1 0 15,0 0-15,0 0 0,0 0 16,0 0-16,-1-28 15,1 1-15,0-1 0,-28 0 16,-27 1-16,27-1 16,-27 1-16,-1-29 0,1 1 15,0 28-15,-28-29 0,27 29 16,1-28-16,-28 27 16,27 0-16,-27 1 15,-27 27 1,-1 0-1,1 27-15</inkml:trace>
  <inkml:trace contextRef="#ctx0" brushRef="#br0" timeOffset="1123">4158 276 0,'0'-28'15,"0"56"16,28-1-15,0 1-16,-28 0 16,27-1-16,1 1 0,-1-1 15,1 29-15,0-29 16,-1 1-16,-27-1 0,0 1 16,28-28-16,-28 28 0,-28-28 31,28-28-31,-27 28 0,27-28 15,-28 1-15,28-28 16,-28 27-16,28-27 0,-27 0 16,27-1-16,0 29 0,0-29 15,0 1-15,27 28 16,-27-1-16,28 0 0,0 1 16,-1-1-16,1 28 15,-1-27-15,29 27 0,-1 0 16,28 0-16,-28 0 0,28 0 15,-28 27-15,0-27 16,0 28-16,-27-1 0,0 1 16,-28 0-16,-28-1 0,-27 28 15,0-27-15,-1 27 16,-27-27-16,28 0 0,-28 27 16,28-28-16,0 1 15,27-28-15,1 28 0,27-1 16,27-27-1,1 0-15,27 28 0,0-28 16,1 27-16,26-27 0,-26 28 16,-1 0-16,-27-1 15,27-27-15,-28 28 0,-27-1 16,0 1-16,-27 0 0,-28-1 16,27 1-16,-55-1 15,28 1-15,-28-28 0,0 28 16,0-28-16,28 0 15,28 0-15</inkml:trace>
  <inkml:trace contextRef="#ctx0" brushRef="#br0" timeOffset="1315">4876 414 0,'28'-28'0,"-1"1"0,1 27 16,0 0-16,-1 0 15,1-28-15,27 28 0,0 0 16,0 0-16,28 0 16,-28-28-16,28 28 0,-27 0 15,26 0-15,-26 0 0,-29 0 16,1 0-16</inkml:trace>
  <inkml:trace contextRef="#ctx0" brushRef="#br0" timeOffset="1495">5318 303 0,'-55'0'0,"27"0"16,0 0 0,28 28-1,0 0 1,0 27-16,0-28 0,0 29 16,0 26-16,0-26 0,0-1 15,0 0-15,0 0 16,0-27-16,0 27 0,28-27 15</inkml:trace>
  <inkml:trace contextRef="#ctx0" brushRef="#br0" timeOffset="1950">5842 579 0,'0'-27'16,"0"54"15,0 1-31,0 0 16,0-1-16,0 28 15,28-27-15,-28 27 0,0 0 16,0-27-16,0 27 0,0-27 16,0 0-16,0-1 15,0 1-15,0-1 16,0-54 15,0-1-15,0 1-16,0-29 15,0 1-15,0 0 0,28 0 16,-28-28-16,27 0 16,-27 0-16,28 0 0,-1 1 15,1-1-15,-28 27 0,28 29 16,-1-1-16,1 1 15,0 27-15,27 27 0,-28-27 16,1 55-16,0-27 0,-28 0 16,0 27-16,0-27 15,-28 27-15,-27-28 0,-28 1 16,0 0-16,-27-28 16,-28 27-16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5:15:45.3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8000 0,'27'27'63,"1"-27"-32,-28 28-15,28-28-16,-1 0 0,1 28 15,0-28-15,-1 0 16,1 0-16,-1 0 15,1 0-15,27 0 0,-27 0 16,27 27-16,0-27 16,28 0-16,-28 0 0,28 0 15,0 0-15,0-27 0,0 27 16,27 0-16,28 0 16,-28-28-16,29 28 0,-1 0 15,0-28-15,27 28 16,1 0-16,-28 0 0,0-27 15,-28 27-15,1 0 0,-1 0 16,1 0-16,-28 0 16,27 27-16,-27-27 0,0 0 15,-1 0-15,29 0 16,-1 28-16,-27-28 0,28 0 16,-1 0-16,-27 0 0,27 0 15,-27 0-15,-28 0 16,28 0-16,-28 0 0,-27 0 15,27 0-15,-27 0 16,-1 0-16,1 0 0,0 0 16,-1 0-16,-27 28 0,28-28 15,-1 0 48,1 0 62,-28 27-110,28-27 142,-1 0-126,1 0-15,0 0-1,-28-27 63,27-1-46,-27 0-17,0 1 1,28-1-16,-28 0 15,0 1-15,0-1 0,27-27 16,-27 0-16,0 27 16,0-27-16,28-28 0,-28 28 15,0-28-15,28 0 16,-28 0-16,0 1 0,27-1 16,-27-28-16,0 1 0,0 0 15,0 27-15,0-28 16,28 1-16,-28-28 0,0 27 15,0 1-15,27-1 16,-27 1-16,0-28 0,0 28 16,0-1-16,28 1 0,-28-1 15,0 1-15,0-1 16,0 29-16,0-29 0,0 28 16,0-27-16,0 27 0,0-27 15,0 27-15,0 0 16,0-27-16,0 27 0,0-28 15,0 28-15,0 1 16,0-1-16,0 0 0,-28 0 16,28 0-16,0 28 15,0-28-15,0 0 0,0 28 16,0-28-16,0 28 0,0-28 16,0 28-16,28 0 15,-28 0-15,0-28 0,0 28 16,0 27-16,28-27 0,-28 0 15,0 27-15,0-27 16,0 27-16,0-27 0,0 27 16,0 1-16,27-28 15,-27 27-15,0-27 0,0-1 16,0 29-16,28-1 0,-28-27 16,0 27-16,0 1 15,0-1-15,27 1 0,-27-1 16,0 0-1,0 1-15,0-1 32,28 28 77,0 0-109,27 0 16,-28 0-16,56 28 0,-27-28 15,26 0-15,29 0 0,27 0 16,0 0-16,0 0 16,28-28-16,27 28 0,0 0 15,0 0-15,28-27 0,-28 27 16,1 0-16,27 0 15,-28-28-15,0 28 0,0 0 16,1-28-16,-1 28 16,0 0-16,-27-27 0,27 27 15,-27 0-15,-1 0 16,1 0-16,0-28 0,-28 28 16,27 0-16,-27 0 0,28 0 15,-28 0-15,28 0 16,-28 0-16,27 0 0,-26 0 15,-1 0-15,0 0 16,-28-27-16,-27 27 0,0 0 16,-28 0-16,0 0 0,0 0 15,-27 0-15,27 0 16,-27 0-16,-1 0 0,1 0 16,0 0-1,-1 0 1,1 0 31,-28-28-16,-28 28 0</inkml:trace>
  <inkml:trace contextRef="#ctx0" brushRef="#br0" timeOffset="419">11319 1291 0,'0'27'31,"28"-27"-15,0 28-16,27-28 15,0 28-15,-27-1 0,55-27 16,-28 28-16,0-1 15,0 1-15,0 0 0,1-28 16,-29 27-16,1 1 0,-1-1 16,-27 1-16,0 0 15,0-1-15,0 1 0,-27 27 16,-1-27-16,1-1 16,-29 29-16,29-29 0,-28 28 15,27 1-15,-27-1 0,0 0 16,27 0-16,-27-27 15,27 27-15,-27 0 0,27-27 16,-27-28-16</inkml:trace>
  <inkml:trace contextRef="#ctx0" brushRef="#br0" timeOffset="1548">7868 269 0,'-27'0'31,"27"-27"-15,0-1-16,27 28 16,-27-28-16,0 1 15,28-1-15,0 1 0,-1-1 16,1 0-16,-1 28 15,1-27-15,27 27 0,-27-28 16,27 28-16,-27 0 0,-1 28 16,28-28-16,-55 27 15,28 1-15,-28 0 0,0 27 16,0-28-16,0 1 16,-28 27-16,1-27 0,27 27 15,-28 0-15,1-27 0,27 27 16,-28-27-16,0-1 15,28 29-15,-27-29 0,-1 1 16,1 27-16,27-27 16</inkml:trace>
  <inkml:trace contextRef="#ctx0" brushRef="#br0" timeOffset="1722">8117 1098 0,'0'27'16,"27"-27"0,-27 28-16</inkml:trace>
  <inkml:trace contextRef="#ctx0" brushRef="#br0" timeOffset="14008">6654 2837 0,'0'-28'16,"27"28"0,1 0-16,-1-27 15,-54 27 48,-28 0-48,27 0-15,-27 27 16,-28-27-16,28 28 16,-28-1-16,0 1 0,0 0 15,0-1-15,28 1 16,0 0-16,27 27 0,1-28 15,-1 29-15,28-29 0,0 1 16,28-1-16,-1 1 16,1 0-16,27-1 0,28 1 15,0-28-15,0 27 0,-1-27 16,29 0-16,-56 0 16,28-27-16,-28 27 0,0 0 15,-27-28-15,0 1 16</inkml:trace>
  <inkml:trace contextRef="#ctx0" brushRef="#br0" timeOffset="14454">7012 2754 0,'28'0'16,"-28"-28"-1,28 28-15,-1 0 16,-27 28 15,0 0-31,0-1 16,28 1-16,-28-1 15,0 29-15,0-29 0,0 29 16,0-1-16,-28-28 0,28 29 16,0-1-16,0-28 15,0 1-15,0 0 0,0-1 16,0 1-16,0-1 16,28-27-1,0 0 1,-1 0-16,1 0 15,-1 0-15,1 0 0,0 0 16,27-27-16,-28 27 0,1 0 16,0 0-16,-1 0 15,1-28-15,-1 28 0</inkml:trace>
  <inkml:trace contextRef="#ctx0" brushRef="#br0" timeOffset="14723">7813 2809 0,'28'0'15,"-28"-27"-15,0-1 0,0 56 63,27-1-48,-27 1-15,0-1 0,28 1 16,-28 0-16,0 27 16,28-27-16,-28 27 0,0 0 15,27 0-15,-27 0 16,0-27-16,0 27 0,-27-27 16</inkml:trace>
  <inkml:trace contextRef="#ctx0" brushRef="#br0" timeOffset="15324">7068 3886 0,'0'-28'0,"0"56"31,0 0-15,0 27-16,0-28 16,0 56-16,0-28 0,0 56 15,0-28-15,0 27 16,0 1-16,0-1 0,0 0 15,0 1-15,0-1 0,0-27 16,0 0-16,0 0 16,0-28-16,-28 0 0,28 0 15,0-27-15</inkml:trace>
  <inkml:trace contextRef="#ctx0" brushRef="#br0" timeOffset="16685">6792 6233 0,'0'-28'31,"27"28"-31,-27-27 16,28 27-16,-28-28 15,27 28-15,-27-28 0,0 1 16,0-1-16,0 0 15,-27 1-15,-1-1 16,1 28-16,-29 0 0,1 0 16,-28 28-16,28-1 15,-28 29-15,0-29 0,28 56 16,0-28-16,0 1 16,27 26-16,28-26 0,0 26 15,0-26-15,28-1 0,-1 0 16,29 0-16,-1-27 15,0 27-15,0-55 0,1 28 16,26-28-16,-26 0 0,-1-28 16,0 28-16</inkml:trace>
  <inkml:trace contextRef="#ctx0" brushRef="#br0" timeOffset="17050">7151 6371 0,'27'-28'0,"-54"28"47,27 28-47,-28-1 15,28 1-15,-28 0 0,28-1 16,0 1-16,0 27 16,0-27-16,0 27 0,0-28 15,0 1-15,0 0 16,28-1-16,-28 1 0,28-28 15,-1 0-15,1 0 0,-1 0 16,1-28-16,0 1 16,-1-1-16,-27-27 0,28 0 15,-1-1-15,-27 1 16,0 28-16,-27-29 0,-1 29 16,28-1-16,-55 1 0,27 27 15,1 0-15,-1 0 16,1 27-16,-1 1 15,28-1 1,28 1-16</inkml:trace>
  <inkml:trace contextRef="#ctx0" brushRef="#br0" timeOffset="17646">7454 6398 0,'28'0'0,"-1"-27"16,1-1-16,0 1 31,-1 27-15,-27 27-16,28 1 15,-28-1-15,27 1 16,-27 0-16,28 27 0,-28-28 16,28 1-16,-28 0 15,0 27-15,0-28 16,0 1-16,0-56 31,0 1-15,0-1-16,0 1 15,27-1-15,-27 0 0,28-27 16,-28 28-16,28-1 16,-28 0-16,0 1 0,27 27 15,1 0-15,-28 27 16,0 1-16,27 0 15,-27-1-15,0 1 16,0-1-16,28 1 16,-28 0-1,0-56 17,0 0-32,28 28 15,-28-27-15,27-1 16,-27 1-16,28-1 0,-28 0 15,27 1-15,1 27 16,0 0-16,-1 27 16,-27 1-16,28 0 15,-28-1-15,0 1 0,27-1 16,-27 1-16,0 0 16,28-1-16,-28 1 0,0-1 15,0-54 16</inkml:trace>
  <inkml:trace contextRef="#ctx0" brushRef="#br0" timeOffset="18384">8365 6371 0,'0'-28'16,"0"1"0,0 54 46,28 1-62,-28-1 16,0 1-16,28 0 0,-28-1 15,0 1-15,27-1 16,-27 1-16,0 0 0,0-1 16,0-54 31,0-1-47,0 0 15,28-27-15,-28 28 0,27-1 16,-27-27-16,28 27 15,0 1-15,-1-1 0,-27 0 16,28 28-16,-28 28 16,27-28-16,-27 28 15,0-1-15,0 1 0,28-1 16,-28 1-16,0 0 16,28-1-16,-28 1 15,27-28-15,-27-28 16,28 1-1,-28-1-15,27 0 16,1 1-16,-28-1 16,28 1-16,-1 27 0,1 0 15,-1 0-15,1 0 0,0 27 16,-28 1 0,27-1-16,-27 1 0,0 27 15,28-27-15,-28-1 16,0 1-16</inkml:trace>
  <inkml:trace contextRef="#ctx0" brushRef="#br0" timeOffset="18814">9470 6398 0,'27'-27'0,"1"-1"15,-28 1 1,0-1-16,-28 0 15,1 1-15,-1-1 16,0 28-16,-27 0 16,28 0-16,-1 0 0,0 28 15,1-1-15,-1 1 16,28 0-16,-27-1 0,27 1 16,-28-1-16,28 1 0,0 27 15,0-27-15,28-1 16,-1 1-16,-27 0 0,28-28 15,-1 0-15,1 0 16,0 0-16,-1 0 0,1-28 16,-1 28-16,1-28 0,0 1 15,-1-28-15,-27 27 16,28 0-16,-28 1 0,27-1 16,-27 1-16,28-1 15,0 28 1,-28 28-16,0-1 15,0 1-15,0-1 0,27 1 16,-27 0-16,0-1 0,28-27 16,-28 28-16</inkml:trace>
  <inkml:trace contextRef="#ctx0" brushRef="#br0" timeOffset="19151">9746 6316 0,'0'-28'15,"0"0"-15,0 1 0,0 54 47,27 1-47,-27 0 16,28-1 0,-28 1-16,0-1 0,0 1 15,28-28-15,-28 28 0,27-28 31,-27-28-15,0 0 0,28 1-16,-28-1 0,27 1 15,1-1-15,0 0 16,-1 28 0,-27 28-16,0 0 15,0-1 1,0 1-16,28-1 0,-28 1 15,27 0-15</inkml:trace>
  <inkml:trace contextRef="#ctx0" brushRef="#br0" timeOffset="19589">10464 6398 0,'27'-27'0,"-27"-1"15,28 1-15,-28-1 16,0-27-16,0 27 15,-28 1-15,28-1 16,-27 0-16,-1 28 0,0-27 16,-27 27-16,28 0 0,-1 27 15,0 1-15,1 0 16,-1 27-16,0-28 0,1 29 16,27-29-16,0 28 0,0-27 15,0 0-15,0-1 16,27-27-16,-27 28 0,28-28 15,27 0-15,-27-28 16,0 1-16,27-1 0,-28 0 16,29-27-16,-29 0 15,1 0-15,-1 0 0,1-28 16,-28 0-16,28 28 0,-28-28 16,0 28-16,0-1 15,0 1-15,0 28 16,-28 27-16,28 27 0,0 1 15,0 27-15,0 0 16,0 0-16,0 56 0,0-28 16,28 27-16,-28 1 15,0-1-15,0 0 0,0-27 16,0 0-16</inkml:trace>
  <inkml:trace contextRef="#ctx0" brushRef="#br0" timeOffset="19997">8476 7144 0,'27'0'0,"-27"-28"0,0 1 15,0 54 16,0 1-31,0 27 16,0-27-16,0 27 16,0 0-16,0 0 0,0 1 15,28-1-15,-28 28 16,28-28-16,-28 0 0,27-27 16,1-1-16,-1 1 0,29-1 15,-29-27-15</inkml:trace>
  <inkml:trace contextRef="#ctx0" brushRef="#br0" timeOffset="20194">9028 7475 0,'0'-27'31,"0"54"0,28 1-15,-28-1-16,0 1 15,27 0-15,-27-1 16,0 1-16,28-1 0,-28 1 16,0 0-16,27-28 15</inkml:trace>
  <inkml:trace contextRef="#ctx0" brushRef="#br0" timeOffset="20333">9166 7420 0,'0'-28'0,"0"-27"15,0 27-15,-28 28 16,28-27-16,0 54 31,28-27-31,-28 28 16</inkml:trace>
  <inkml:trace contextRef="#ctx0" brushRef="#br0" timeOffset="20867">9359 7448 0,'-27'0'0,"54"0"47,1 0-47,-28 27 15,27 1 1,-27-1-16,0 1 0,28 0 15,-28-1-15,0 1 16,28-1-16,-1-27 31,1-27-15,-28-1-16,27 28 0,1-27 16,0-1-16,-1 0 0,1 1 15,0 27-15,-28-28 16,27 28-16,1 0 0,-1 0 15,-27 28 1,0-1-16,28-27 16,-28 28-16,28 0 0,-1-1 15,1-27 1,-1 28-16,1-28 0,0 0 16,-1-28-16,28 28 0,-27-27 15,0-1-15,-1 0 16,-27 1-16,28-28 0,-28 27 15,0 0-15,-28 1 16,28-1-16,-27 0 0,-1 28 16,0 0-16,1 28 0,27 0 15,-28-1-15,28 29 16,0-29-16,0 28 0,28-27 16,-1 27-16,29-27 15,-1 27-15</inkml:trace>
  <inkml:trace contextRef="#ctx0" brushRef="#br0" timeOffset="21610">9056 8828 0,'0'-28'0,"-28"1"31,28-1-31,0 1 32,28 27-32,-28 27 31,-28-27-15,0 0-1,1 0-15,-1 0 16,28-27-1,0-1-15,0 0 0,28 1 16,-28-29-16,27 29 16,-27-28-16,28 27 0,0-27 15,-1 27-15,-27-27 16,28 55-16,-28-28 0,27 28 16,-27 28-16,0 0 15,0-1-15,0 28 16,28 1-16,-28 26 0,0-26 15,28 27-15,-28-1 0,27-26 16,-27 26-16,28-26 16,-1-1-16,-27 0 0,28 0 15,0-27-15,-28-1 0,0 1 16,-28-56 0,0 1-1,1-1-15,-28 1 16,27-29-16,-27 29 0,0-1 15,27 1-15,-27 27 16,27 0-16,0 0 0,1 27 16,-1 1-16,28-1 0,-27 1 15,27 0-15,0 27 16,27-28-16,-27 1 0,28 0 16,27-28-16,0 27 15</inkml:trace>
  <inkml:trace contextRef="#ctx0" brushRef="#br0" timeOffset="21941">9442 8966 0,'0'-28'0,"0"1"0,0-1 15,0 1-15,28 54 47,-1 1-47,1-1 16,-1-27-16,-27 28 15,28-28-15,-28 28 16,28-28-16,-28-28 31,27 28-31,-27-28 0,28 1 16,0-1 0,-1 28-16,1 0 15,-1 28 1,-27-1-1,0 1-15,28 0 0,-28-1 16,0 1-16,0-1 0,28 1 16</inkml:trace>
  <inkml:trace contextRef="#ctx0" brushRef="#br0" timeOffset="22122">10105 8690 0,'27'-55'0,"-27"-1"15,0 29-15,0-28 0,0 27 16,0 56 0,0 27-1,0-28-15,28 29 0,-28-1 16,27 28-16,1-28 16,-28 0-16,28 0 0,-1 1 15,-27-1-15</inkml:trace>
  <inkml:trace contextRef="#ctx0" brushRef="#br0" timeOffset="22253">10105 8938 0,'-28'-27'0,"0"-1"15,1 28-15,-1-27 16,56 27 0,-1 0-1,1 0-15,27-28 16</inkml:trace>
  <inkml:trace contextRef="#ctx0" brushRef="#br0" timeOffset="22385">10767 8800 0,'55'28'15,"-27"0"1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08:54.8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72 83 0,'-28'-27'16,"0"27"-1,1 0-15,54 0 32,29 0-32,-1 0 15,0 0-15,28 0 0,0 0 16,-1 0-16,1 0 16,0 27-16,-28-27 0,28 0 15,-55 0-15,-1 0 0,1 0 16</inkml:trace>
  <inkml:trace contextRef="#ctx0" brushRef="#br0" timeOffset="193">292 0 0,'-27'28'16,"27"0"-16,0-1 15,0 1-15,0-1 16,0 29-16,27-29 0,-27 28 15,0 1-15,0-29 0,28 28 16,-28 1-16,0-29 16,0 1-16,0 27 0,0-27 15,28-1-15</inkml:trace>
  <inkml:trace contextRef="#ctx0" brushRef="#br0" timeOffset="482">1259 332 0,'55'0'16,"-27"-28"-16,-1 28 0,-27-28 16,-27 28-16,-1-27 0,0 27 15,1 0-15,-29 0 16,1 0-16,0 0 0,0 0 15,27 27-15,-27 1 16,27 0-16,1 27 0,-1-28 16,1 29-16,27-29 0,0 29 15,0-29-15,27 1 16,1-1-16,27 1 0,0 0 16,0-28-16,1 0 15,26 0-15</inkml:trace>
  <inkml:trace contextRef="#ctx0" brushRef="#br0" timeOffset="800">1894 276 0,'27'-27'31,"1"-1"-31,-28 1 16,28 27-1,-28-28-15,-28 28 16,-27 0-16,27 0 0,-27 0 16,0 0-16,-1 28 15,1-28-15,28 27 0,-1-27 16,0 28-16,28-1 16,28 1-16,0 0 0,-1-1 15,28 28-15,1-27 0,26 0 16,-26-1-16,-1 1 15,0 0-15,-27-1 0,-1-27 16,-54 28-16,-1-28 0,-55 0 16,-55 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5:16:13.4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138 1075 0,'-27'0'0,"27"-28"16,-28 1-16,28-1 15,0 1-15,0-1 0,0 0 16,28 1-16,-28-1 16,27 1-16,29-1 0,-29 0 15,1-27-15,27 55 16,-27-27-16,27-1 0,0 28 15,-27 0-15,27 28 0,-27-1 16,-1 28-16,-27 1 16,0-1-16,0 28 0,-27-28 15,-1 28-15,-27 0 16,-1-28-16,1 28 0,-28-28 16,28-28-16,0 1 0,0 27 15,0-55-15,27 0 16,0 0-16,28-27 15,28-1 1,0 0-16,-1-27 0,28 28 16,-27 27-16,27-28 0,0 28 15,1 0-15,-29 0 16,28 0-16,-27 28 0,27-1 16,-27 1-16,0-1 15,-1 1-15,1-28 16,-1 28-16</inkml:trace>
  <inkml:trace contextRef="#ctx0" brushRef="#br0" timeOffset="143">856 1296 0,'28'-28'0,"-28"1"16,27 27-16</inkml:trace>
  <inkml:trace contextRef="#ctx0" brushRef="#br0" timeOffset="715">1629 495 0,'0'-27'0,"0"-1"16,-27 0-16,-1 1 15,0 27-15,1 27 16,-1 1 0,1 0-16,-1-1 0,0 29 15,1 26-15,-1-26 0,28 26 16,-27 1-16,27-28 15,0 28-15,27-28 0,1 1 16,-1-1-16,1-27 16,0-1-16,-1 1 0,1-28 15,27 0-15,-27 0 0,-1 0 16,28-28-16,-27 1 16,0-1-16,-1 0 0,1-27 15,-28 27-15,28 1 16,-28-1-16,0 1 0,-28-1 15,0 0 1,56 28 0,0-27-1,-1 27-15,28 0 16,-27-28-16,0 28 16,27-27-16,-28 27 0,1 0 15,0 0-15,-1 0 16,-27 27-1,28 1-15,-28-1 16,0 1-16,0 0 0,27-1 16,-27 1-16,0 27 0,28-27 15,0-1 1,-28 1-16,27-28 16</inkml:trace>
  <inkml:trace contextRef="#ctx0" brushRef="#br0" timeOffset="905">2375 854 0,'0'-27'16,"0"-1"-16,0 0 0,0 56 47,0 0-47,27-1 15,-27 1-15,28-1 0,-28 1 16,28 0-16,-28-1 0,27 1 15,-27-1 1</inkml:trace>
  <inkml:trace contextRef="#ctx0" brushRef="#br0" timeOffset="1044">2513 578 0,'0'-83'15,"-28"28"-15,28 0 0,-27 27 16,27 1-16,0-1 15,-28 56 1</inkml:trace>
  <inkml:trace contextRef="#ctx0" brushRef="#br0" timeOffset="1242">2678 302 0,'0'-28'15,"0"56"1,28-28 0,-28 28-16,28 27 0,-28-28 15,27 29-15,1-1 0,-28 0 16,27 28-16,1-28 16,-28 0-16,28 1 0,-28-1 15,0-28-15,0 1 16</inkml:trace>
  <inkml:trace contextRef="#ctx0" brushRef="#br0" timeOffset="1386">2706 799 0,'-28'-28'15,"1"1"-15,-1-1 16,1 1-16,27-1 0,0 0 16,27 1-1,1 27-15,-1 0 16,29 0-16,-1-28 0,0 28 15</inkml:trace>
  <inkml:trace contextRef="#ctx0" brushRef="#br0" timeOffset="1746">3755 219 0,'0'-27'15,"28"-1"-15,-28 0 0,0 1 16,0-1-1,-28 1-15,28-1 0,-27 28 16,-1-28-16,0 28 0,1 0 16,-1 28-16,-27-28 0,27 28 15,-27-1-15,27 28 16,1-27-16,27 27 0,0 0 16,0 1-16,0-29 15,0 28-15,55 1 0,-27-29 16,-1 1-16,28 0 0,1-1 15,-29 1-15,1-1 16,27 1-16,-55 0 0,28-1 16,-28 1-16,0-1 15,-28 1-15,-27 0 16,27-1-16,-27 1 16,27-28-16,-27 0 0,28 0 15,-29 0-15,29-28 0,-1 1 16</inkml:trace>
  <inkml:trace contextRef="#ctx0" brushRef="#br0" timeOffset="2010">4197 357 0,'27'-27'0,"1"27"0,0-28 15,-1 0-15,-27 1 16,-27 27-16,-1 0 15,0 0-15,1 0 0,-1 0 16,1 27-16,-1-27 0,0 28 16,28 0-16,-27 27 15,27-28-15,0 1 0,0 27 16,27-27-16,-27 0 16,28-1-16,27 1 0,-27-1 15,27-27-15,-27 0 16,27 0-16,0 0 0,0 0 15</inkml:trace>
  <inkml:trace contextRef="#ctx0" brushRef="#br0" timeOffset="2593">4666 412 0,'0'-55'15,"0"28"-15,0-29 16,-27 29-16,-1-1 0,28 1 16,-28-1-16,28 0 15,0 56 1,0 0-1,28-1-15,-28 1 16,28-1-16,-28 1 0,27 27 16,-27-27-16,28 27 0,-28-27 15,27-1-15,-27 1 16,28-28 0,0-28-1,-28 1-15,27-1 16,-27 0-16,28-27 0,-1 28 15,1-29-15,-28 29 16,28-28-16,-1 55 0,-27-28 16,28 28-16,0 0 15,-28 28 1,0-1-16,27 1 0,-27-1 16,28 1-16,-28 0 15,27-28-15,-27 27 0,28-27 16,0 28-16,-1-28 15,1-28 1,-1 28-16,-27-27 0,28-1 16,0-27-16,-28 27 15,27 1-15,-27-29 0,28 29 16,-1-1-16,-27 1 16,28 27-16,0 27 15,-1 1-15,-27-1 16,28 1-16,-1 0 15,1 27-15,0-28 0,-1 1 16,1 0-16,0-1 16,-1-27-16,1 0 15,-1 0 1,-27-27-16,0-1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08:57.4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0 470 0,'0'-28'0,"0"0"15,0 1-15,28-1 32,-28 56-17,0-1 1,0 1-16,0 0 0,0 27 16,0-28-16,0 29 0,0-29 15,0 1-15,0 0 16,0-1-16,0 1 0,0-1 15,0-54 17,0-28-32,0 27 15,0-27-15,27-28 16,-27 28-16,28-28 0,-28 28 16,28-1-16,-28 1 0,27 28 15,-27-1-15,0 0 16,28 28-16,-28 28 0,27-28 15,-27 28-15,0 27 16,28-28-16,-28 1 0,28 27 16,-28-27-16,27-1 0,-27 1 15,0 0-15,28-1 16,-28-54 0,0-1-1,28 0-15,-28 1 0,27-1 16,-27 1-16,28-29 0,-1 29 15,1-1-15,0 28 16,-1 0-16,1 0 0,-1 0 16,-27 55-16,28-27 0,-28 0 15,28 27-15,-28 0 16,0-27-16,27 27 0,-27-28 16,0 1-16,0 0 15</inkml:trace>
  <inkml:trace contextRef="#ctx0" brushRef="#br0" timeOffset="337">967 442 0,'-28'0'47,"0"28"-47,28-1 16,-27 1-1,27 27-15,0-27 0,0-1 16,0 1-16,0 0 0,27-28 16,-27 27-16,28-27 15,-28 28-15,28-28 0,-1-28 16,1 1 0,-28-1-16,27 0 0,1 1 15,-28-1-15,0 0 16,0 1-16,0-1 0,0 1 15,-28 27-15,1-28 0,-1 28 16,1 0 0,27 28-16,-28-28 0,28 27 15</inkml:trace>
  <inkml:trace contextRef="#ctx0" brushRef="#br0" timeOffset="648">1270 442 0,'28'0'15,"-1"0"-15,-27 28 63,-27-1-63,27 1 16,0-1-16,0 1 0,27 0 15,-27-1-15,28-27 16,-28 28-16,28 0 0,-1-28 15,1 0-15,-1 0 16,1 0-16,0 0 0,27-28 16,-27 0-16,-1 1 0,-27-29 15,28 29-15,-1-28 16,-27 27-16,0 0 0,0 1 16,-27 27-16,-1 0 15,1 0-15,-1 0 16,0 0-16</inkml:trace>
  <inkml:trace contextRef="#ctx0" brushRef="#br0" timeOffset="1058">1767 387 0,'0'-28'31,"-27"28"-31,54 28 31,1-1-15,-1-27-16,1 28 0,0 0 16,-1-1-16,1 1 15,-1-1-15,-27 1 0,0 0 16,-27-28 0,27 27-16,-28-27 0,1-27 15,-1-1-15,28 0 16,28 1-1,-1-1-15,1 1 0,27-1 16,-27 0-16,27 1 16,0-1-16,0 28 0,-27-27 15,27 27-15,-27 0 0,-28 27 16,0 1 0,0-1-16,0 1 15,0 0-15,0-1 0,0 1 16,0-1-16,0 1 15,0 0 1,27-28 0</inkml:trace>
  <inkml:trace contextRef="#ctx0" brushRef="#br0" timeOffset="1213">2209 56 0,'0'-28'0,"-28"28"0,28-28 16</inkml:trace>
  <inkml:trace contextRef="#ctx0" brushRef="#br0" timeOffset="1453">2457 56 0,'-27'0'31,"27"27"-31,0 1 0,27-1 16,-27 1-16,28 27 0,0-27 15,-28 27-15,27 0 16,-27 0-16,28 1 0,-28-1 16,0 0-16,0-27 15,0-1-15</inkml:trace>
  <inkml:trace contextRef="#ctx0" brushRef="#br0" timeOffset="1808">2430 470 0,'0'-28'16,"27"28"0,1 0-1,27 0-15,-27 0 0,27-28 16,0 28-16,0 0 16,1 0-16,-1 0 0,0 0 15,-27 0-15,-1 0 0,1-27 16,0 27-16,-56 0 15,28-28 1,-28 28-16,1 0 0,-1-27 16,1 27-16,-1 0 15,0 0-15,28-28 0,-27 28 16,27 28-16,-28-28 16,28 27-16,0 1 0,-28-1 15,28 1-15,0 0 0,0-1 16,28 28-16,-28-27 15,28 0-15,-1-28 0,1 27 16,27-27-16,-27 0 16</inkml:trace>
  <inkml:trace contextRef="#ctx0" brushRef="#br0" timeOffset="2400">3341 498 0,'0'-27'15,"0"-1"1,0 0-1,-28 28-15,1-27 16,-1 27-16,0 0 16,1 0-16,-1 0 15,28 27 1,0 1-16,0 0 0,0-1 16,0 28-16,0-27 0,0 0 15,0-1-15,28 1 16,-1-28-16,1 0 0,0 0 15,27 0-15,-28-28 16,29 28-16,-29-55 0,1 27 16,0 1-16,-1-28 0,1-1 15,-28 1-15,27 0 16,-27 0-16,0 0 0,0 27 16,0-27-16,-27 55 0,27-28 15,-28 28 1,28 28-16,0-1 0,0 1 15,0 27-15,-27-27 16,27 27-16,0 0 0,0 0 16,0 1-16,0-29 15,27 28-15,-27-27 0,0 0 16,0-1-16,28-27 16,-28-27-1,0-1-15,27 0 16,1 1-16,-28-1 15,28 1-15,-1-1 0,1 0 16,-1 28-16,29 0 0,-29 0 16,1 0-16,-1 28 15,1 0-15,0-1 0,-28 1 16,27-1-16,-27 1 0,28 0 16,-28-1-16,27-27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09:00.9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193 139 0,'-27'0'31,"27"28"0,0-1-31,0 29 0,0-29 16,27 28-16,-27 1 0,28-1 16,-28 0-16,28-27 15,-28-1-15,27 28 0,-27-27 16,-27-56-1,-1 28 1,0-27-16,1-1 0,-1-27 16,1 27-16,-1-27 15,0 0-15,1 0 0,-1 27 16,28-27-16,0 0 0,0 27 16,28 1-16,-1-29 15,1 29-15,0 27 0,-1-28 16,1 28-16,27 0 15,-27 0-15,-1 0 0,1 0 16,-1 28-16,1-1 16,-28 1-16,28 0 0,-28-1 15,0 1-15,0-1 0,0 1 16,-28 0-16,28-1 16,-28 1-1,28-1 1,0 1 15,28-28-31,0 28 16,-28-1-16,27-27 0,1 28 15,-1-1-15,1-27 0,-28 28 16,28 0-16,-1-28 16,-27 27-16,0 1 0,-27-28 15,-1 27-15,-27-27 16,27 28-16,-27-28 0,27 0 15,-27 0-15,28 0 0,-1 0 16,0-28-16,1 28 16,27-27-16</inkml:trace>
  <inkml:trace contextRef="#ctx0" brushRef="#br0" timeOffset="576">635 222 0,'28'-28'0,"-1"28"15,-27 28 32,0 0-47,0-1 16,28 1-16,-28-1 0,28 29 16,-1-29-16,-27 1 15,28 27-15,-28-27 0,27-1 16,-27 1-16,-27-56 47,27 1-47,0-1 15,0 0-15,0 1 0,0-28 16,0 27-16,0-27 0,0 0 16,0 27-16,27 0 15,1 1-15,-28-1 0,28 28 16,-1 28-1,1-1-15,-28 29 16,27-29-16,1 1 0,-28 27 16,0-27-16,28-1 15,-28 1-15,0-1 0,27-27 16,1-27 15,-28-1-31,0-27 16,27 27-16,1 1 15,0-28-15,-1 27 0,1 0 16,-1 1-16,1 27 0,0 27 16,-1 1-1,1 0-15,-28-1 0,28 28 16,-28 1-16,27-1 16,-27-28-16,0 29 0,28-29 15,-28 1-15,0-1 0,0 1 16</inkml:trace>
  <inkml:trace contextRef="#ctx0" brushRef="#br0" timeOffset="1030">1601 305 0,'0'-28'0,"0"1"0,0 54 47,0 1-47,0-1 15,28 1-15,-28 0 0,0 27 16,0-28-16,0 1 16,28 27-16,-28-27 0,0-1 15,0 1 1,27-28 0,-27-28-16,0 1 15,0-1-15,28 1 16,-28-29-16,27 29 0,-27-1 15,28 28-15,0-27 16,-1 27-16,1 0 16,-28 27-16,27 1 0,-27-1 15,28 1-15,0 0 16,-28-1-16,27 28 0,-27-27 16,28-28-16,0 28 15,-1-28-15,1 0 0,-1 0 16,1-28-16,0 0 15,-1 1-15,1-1 16,-1 1-16,-27-29 0,0 29 16,0-28-16,0 27 15,-27 0-15,27 1 0,-28-1 16,-27 28-16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09:03.0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56 277 0,'-28'-28'15,"28"0"1,0 56 15,0 27-15,0-27-16,0 27 0,0 0 15,28 0-15,-28 1 16,0-1-16,0-28 0,27 29 16,-27-29-16</inkml:trace>
  <inkml:trace contextRef="#ctx0" brushRef="#br0" timeOffset="318">28 497 0,'0'-55'16,"-28"28"-16,28-1 0,0 0 15,0 1-15,0-1 16,28 28 0,0 28-1,-1-1-15,1 1 0,27 0 16,0-1-16,-27 28 0,27-27 16,0 0-16,1-1 15,-1 1-15,-28-1 0,1-27 16,0 0-16,-1-27 15,-27-1-15,0-27 16,-27 27-16,-1-27 0,0 0 16,28 0-16,-27 0 15,-1 27-15,1-27 0,27 27 16,-28 1-16,56 27 31,-28 27-31,27-27 0,-27 28 16,28-1-16</inkml:trace>
  <inkml:trace contextRef="#ctx0" brushRef="#br0" timeOffset="691">801 580 0,'0'28'0,"28"-28"62,-1 0-46,1 0-16,-1 0 0,1 0 15,0 0-15,-1 0 16,1 0-16,0-28 0,-1 28 16,1 0-16,-1-27 0,-27-1 15,0 0 1,-27 1-16,-1-1 15,1 28-15,-1-27 0,0 27 16,-27 0-16,27 0 16,1 0-16,-28 27 0,27 1 15,28-1-15,-28 1 16,28 27-16,0-27 0,0-1 16,28 1-16,0 0 0,-1-1 15,28-27-15,1 28 16,-1-28-16</inkml:trace>
  <inkml:trace contextRef="#ctx0" brushRef="#br0" timeOffset="966">1381 580 0,'27'-27'0,"1"-1"0,-28 0 15,28 28-15,-28-27 16,0-1-16,0 1 0,-28 27 16,28-28-16,-28 28 0,1 0 15,-1 0 1,1 0-16,-1 28 15,28-1 1,0 1-16,0-1 16,0 1-16,28 0 0,-1-1 15,1 1-15,-1-1 16,29 1-16,-29 0 0,1-28 16,-1 27-16,1 1 15,-56-28 1,1 0-16,-1 0 15,1 0-15,-1 0 0,0-28 16</inkml:trace>
  <inkml:trace contextRef="#ctx0" brushRef="#br0" timeOffset="1170">1712 221 0,'28'-55'0,"-28"28"0,0-1 16,-28 56-1,28-1 1,0 1-16,0 27 0,0 0 16,0 0-16,28 1 15,-28-1-15,27 0 0,1 0 16,-28 0-16,28-27 16,-1 0-16,-27-1 0,28 1 15</inkml:trace>
  <inkml:trace contextRef="#ctx0" brushRef="#br0" timeOffset="1350">1712 497 0,'-27'-27'0,"27"-1"32,0 1-17,27 27-15,1 0 16,-28-28-16,55 28 0,-27 0 15,27 0-15,-28 0 0,29 0 16,-29 0-16</inkml:trace>
  <inkml:trace contextRef="#ctx0" brushRef="#br0" timeOffset="1644">2154 56 0,'0'-28'0,"-28"28"0,28-28 16,-27 28-1,27 28-15,0 0 16,0-1-16,0 1 0,27 27 15,-27 0-15,0 1 16,28-1-16,-28 0 0,27 0 16,-27 0-16,0 1 15,28-1-15,-28-28 0,0 1 16,0 0-16</inkml:trace>
  <inkml:trace contextRef="#ctx0" brushRef="#br0" timeOffset="2035">2568 525 0,'0'-28'32,"28"28"14,-1 0-30,1 0-16,-1-27 16,29 27-16,-29 0 0,1-28 15,-1 28-15,1-27 0,0 27 16,-28-28-16,0 0 16,-28 1-16,0-1 0,1 1 15,-28 27-15,-1-28 16,1 0-16,28 28 0,-29 0 15,29 28-15,-1 27 0,28-27 16,0 27-16,28 0 16,-1 28-16,29-28 0,26 0 15,1 1-15,0-1 0,0-27 16,0-28-16,-28 0 16,28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09:54.0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1353 845 0,'27'0'16,"1"0"62,-28-28 0,-28 28-78,1 0 15,-1 0 1,0 0-16,-27 0 0,27 0 16,1 0-16,-28 0 0,-1 28 15,29-28-15,-28 28 16,-1-28-16,29 27 0,-1 1 16,-27-1-16,55 1 15,-28 27-15,1-27 0,27 27 16,0-27-16,0 27 0,0 0 15,0-27-15,0 27 16,27-27-16,1 27 0,0-28 16,-1 1-16,28 0 15,1-1-15,26-27 0,1 0 16,28 0-16,-28 0 0,27-27 16,-27 27-16,0-28 15,-28 28-15,0-28 0,-27 1 16,-1 27-16,-27-28 15,-27 28 1,-1 0-16,0 0 0</inkml:trace>
  <inkml:trace contextRef="#ctx0" brushRef="#br0" timeOffset="487">1988 735 0,'-28'0'0,"28"-28"15,-28 28 1,28-28-16,0 56 16,0 0-1,28-1 1,-28 28-16,28-27 0,-1 27 16,1 0-16,-28 1 15,27-1-15,1 0 0,0 0 16,-1 1-16,-27-1 0,28-28 15,-1 29-15,-27-29 16</inkml:trace>
  <inkml:trace contextRef="#ctx0" brushRef="#br0" timeOffset="984">2512 1038 0,'-28'-27'31,"1"27"1,27 27-17,-28-27-15,28 28 16,0 0-16,0-1 16,0 28-16,0-27 0,0 0 15,28-1-15,-1 1 0,1-1 16,0 1-16,27-28 15,0 0-15,-27 0 0,27 0 16,0 0-16,-27-28 0,-1 1 16,1-1-16,0-27 15,-28 27-15,0-27 0,-28 28 16,0-1-16,1-27 16,-1 27-16,1 0 0,-29 1 15,1 27-15,28 0 16,-1 0-16,0 0 0,1 0 15,27 27-15</inkml:trace>
  <inkml:trace contextRef="#ctx0" brushRef="#br0" timeOffset="1333">3009 955 0,'28'0'0,"-28"28"47,27-28-31,-27 28-16,0-1 0,28 1 16,-28 0-16,27 27 0,-27-28 15,28 1-15,0 0 16,-1 27-16,1-28 15,0-27-15,-1 0 16,1 0-16,-1 0 0,29-27 16,-29-1-16,1 1 15,-1-1-15,-27 0 0,28-27 16,-28 28-16,0-1 0,0-27 16,-28 27-16,1 0 15,27 1-15,-28 27 16</inkml:trace>
  <inkml:trace contextRef="#ctx0" brushRef="#br0" timeOffset="1837">4086 983 0,'0'-28'15,"-28"28"1,28-27-16,-27 27 0,27-28 16,-28 28-16,0-27 15,1 27-15,-1 0 16,1 0-16,-1 0 16,0 27-16,1 1 15,-1-28-15,28 55 0,-28-27 16,28-1-16,-27 1 15,27 0-15,0-1 0,27 1 16,-27-1-16,28 1 0,0-28 16,-1 0-16,1 0 15,27 0-15,-27 0 0,27-28 16,0 1-16,-27-1 16,-1 1-16,1-29 0,0 29 15,-28-29-15,0 1 0,0 0 16,-28 0-16,0 0 15,28-1-15,-27 1 0,27 28 16,-28-1-16,28 56 31,0-1-31,0 28 16,28-27-16,-28 27 0,27 0 16,1 1-16,-28 26 0,28-26 15,-1-1-15,1 0 16,-1 0-16</inkml:trace>
  <inkml:trace contextRef="#ctx0" brushRef="#br0" timeOffset="2130">5107 817 0,'-27'0'0,"27"28"47,0 0-47,27-1 16,-27 1-16,0 27 15,28-27-15,-28 27 0,0 0 16,28-27-16,-28-1 0,27 1 15,-27 0-15,0-56 16</inkml:trace>
  <inkml:trace contextRef="#ctx0" brushRef="#br0" timeOffset="2281">5163 1094 0,'-28'-56'0,"0"1"16,1 0-16,-29 0 0,29-1 16,-1 1-16,1 0 15,27 0-15,0 0 0,0 27 16,27 0-16,1 1 15,-1-1-15,1 1 0,27 27 16,1 0-16,26 0 0,-26 0 16,-1 0-16,0 27 15,0 1-15,0-28 0</inkml:trace>
  <inkml:trace contextRef="#ctx0" brushRef="#br0" timeOffset="2431">5163 817 0,'0'28'16,"27"-28"-1,1 0-15,-1 0 16,29 0-16,-29 0 16,28 0-16</inkml:trace>
  <inkml:trace contextRef="#ctx0" brushRef="#br0" timeOffset="2761">5687 817 0,'0'28'16,"-28"-28"-16,1 28 15,-1-1-15,1 1 16,27-1 0,0 1-16,0 27 0,0-27 15,0 0-15,27-1 16,1 1-16,-1-1 0,29 1 15,-29 0-15,1-28 16,27 0-16,0 0 0,-27-28 16,27 28-16,-27-28 0,-1 1 15,1-1-15,-28-27 16,0 27-16,0 1 0,0-29 16,-28 29-16,1-28 0,-1 27 15,1 28-15,-1-28 16,0 28-16,1 0 0,-1 0 15,1 0 1,27 28-16,0 0 16,27-1-16</inkml:trace>
  <inkml:trace contextRef="#ctx0" brushRef="#br0" timeOffset="3107">6294 845 0,'-27'0'16,"27"28"31,0-1-32,0 28-15,27-27 0,-27 0 16,0 27-16,28-27 15,0-1-15,-28 1 0,27-1 16,1-27-16,0 28 0,27-28 16,-28 0-16,1-28 15,0 1-15,-1-1 0,1 1 16,-28-1-16,27-27 16,-27 27-16,0 0 0,0-27 15,-27 28-15,27-1 0,-28 28 16,1-28-16,-1 28 15</inkml:trace>
  <inkml:trace contextRef="#ctx0" brushRef="#br0" timeOffset="3522">6791 817 0,'-27'0'15,"-1"0"-15,56 28 47,-1 0-31,1-1 0,-28 1-16,28-1 0,-1 1 15,-27 27-15,28-27 16,-28 0-16,0-1 0,27 1 15,-27-56 17,0 1-17,0-1-15,0 0 16,0-27-16,28 27 0,0 1 16,-28-1-16,27 1 0,1-1 15,0 28-15,27 0 16,-28 0-16,-27 28 0,28-1 15,0 1-15,-1 27 16,-27-27-16,28 27 0,-28-27 16,0 27-16,0-28 0,0 1 15</inkml:trace>
  <inkml:trace contextRef="#ctx0" brushRef="#br0" timeOffset="3985">7647 955 0,'0'-27'0,"0"-1"16,0 1-1,0-1 1,0 0-16,-27 28 16,-1 0-16,0 0 15,1 0-15,-1 28 16,1 0-16,27-1 15,-28 28-15,28-27 16,0 0-16,0 27 0,28-27 16,-28-1-16,27 1 15,1-28-15,-1 27 0,1-27 16,0 0-16,-1-27 0,1 27 16,0-28-16,-1-27 15,-27 27-15,0 1 0,28-29 16,-28 1-16,0 0 15,-28 0-15,28 0 0,-27-1 16,27 29-16,-28-28 16,28 27-16,0 0 15,0 56 1,0 0-16,0-1 16,0 28-16,28-27 0,-28 27 15,27 0-15,-27 1 16,0-1-16,28-28 0,-28 29 15,0-1-15,27-27 0</inkml:trace>
  <inkml:trace contextRef="#ctx0" brushRef="#br0" timeOffset="4351">8144 900 0,'0'-27'0,"0"-1"16,0 0 0,0 56 15,0 0-31,28-1 16,-1 28-16,-27-27 15,28 0-15,-28 27 16,28-27-16,-28-1 0,27-27 15,-27 28-15,0-1 16,0-54 0,-27-1-16,27 1 15,0-1-15,0 0 16,0-27-16,27 27 0,1 1 16,0-28-16,-1 27 15,1 0-15,-1 28 0,1-27 16,0 27-16,27 0 15,-28 0-15</inkml:trace>
  <inkml:trace contextRef="#ctx0" brushRef="#br0" timeOffset="4927">8752 817 0,'-28'-27'15,"0"27"1,28-28-1,0 56 17,0-1-17,0 1-15,28 0 16,-28-1-16,28 1 16,-1-1-16,1-27 0,-1 28 15,1-28-15,0 0 0,-1 0 16,1 0-16,0-28 15,-1 1-15,1-1 16,-28 1-16,0-1 16,0 0-16,0 1 0,0-1 15,-28 28 1,28 28 0,0-1-16,28 29 15,-28-1-15,27 28 0,29 27 16,-29-27-16,28 27 15,1 1-15,-1-1 0,-28-27 16,29 28-16,-56-29 16,0-26-16,0-1 0,0 0 15,-56-27-15,29-1 0,-28-27 16,-1 0-16,1-27 16,0-1-16,0 0 0,27-27 15,-27-28-15,55 28 16,0-28-16,0-27 0,28 27 15,-1 0-15,28 0 16,1 1-16,-1 26 0,0 29 16,0-28-16,-27 55 0,27-28 15,-27 28-15,-28 28 16,-56-1 0</inkml:trace>
  <inkml:trace contextRef="#ctx0" brushRef="#br0" timeOffset="6792">193 293 0,'-28'0'32,"1"0"-17,27 27-15,-28 1 16,28 0-16,-27 27 0,-1 0 15,28 0-15,-28 1 16,28 26-16,0 1 0,0 28 16,0-1-16,0 28 15,0 0-15,0 0 0,0 0 16,0 0-16,0 0 0,28 0 16,-28-27-16,0-1 15,0-27-15,28 0 0,-28-28 16,0 0-16,0-27 15,27 0-15,-27-1 0,0 1 16,0-1-16,0-54 31,-27 27-15,27-28-16</inkml:trace>
  <inkml:trace contextRef="#ctx0" brushRef="#br0" timeOffset="7441">138 2281 0,'-28'0'16,"56"0"15,-1 0-31,1 0 0,0 0 16,54 0-16,1 0 0,28 0 15,27 0-15,55 0 16,0 0-16,56 0 0,27 0 16,0-28-16,28 28 0,27 0 15,0-28-15,28 28 16,-28 0-16,28 0 0,0-27 15,0 27-15,0 0 16,-28-28-16,28 28 0,-27-27 16,-29 27-16,29 0 15,-56-28-15,27 28 0,-54 0 16,-1-28-16,-27 28 0,0 0 16,-28 0-16,-27-27 15,27 27-15,-55 0 0,0 0 16,-27 0-16,27-28 0,-28 28 15,1 0-15,-29 0 16,1 0-16,0 0 0,0 0 16,-28 0-16,0 0 15,1-27-15,-84-1 16,-27 28 0,0-28-16,-28 28 15</inkml:trace>
  <inkml:trace contextRef="#ctx0" brushRef="#br0" timeOffset="9162">55 293 0,'-28'0'16,"28"-28"-1,-27 28-15,54 0 16,1 0-16,0 0 16,27 0-16,28 0 15,27 0-15,0 0 0,56-27 16,0 27-16,55-28 15,-1 28-15,29-28 0,27 28 16,0-27-16,28 27 0,0-28 16,-1 28-16,29 0 15,26-27-15,1 27 0,28 0 16,-1 0-16,1 0 16,27 0-16,0 0 0,-55-28 15,28 28-15,-56 0 16,0 0-16,-27-28 0,-28 28 15,-28 0-15,-27-27 0,0 27 16,-28 0-16,1-28 16,-1 28-16,-27 0 0,-28 0 15,0 0-15,0 0 0,-28 0 16,-27 0-16,0 28 16,-28-28-16,0 0 0,-27 0 15,0 0-15,-1 0 16,1 0 15,-1 0-15,1 0-1,0 0-15,-1 0 16,1 0 0,-1 0-16,1 0 15,0 0 1,-1 0-1,1 0 1,-1 0-16,-27 27 16,-27-27-16,-1 0 15,1 28 1,-1 0-16,0-1 16,1 1-16,27-1 0,-28 29 15,28-29-15,0 28 16,0 1-16,28-1 0,-28 28 15,0-28-15,27 28 16,-27-28-16,0 28 0,0 0 16,0-1-16,0 1 0,0 0 15,0-28-15,0 28 16,0 0-16,0-28 0,0 28 16,0-28-16,0 28 15,0-28-15,28 1 0,-28-1 16,0 0-16,0 0 0,28 0 15,-28 1-15,0-29 16,0 28-16,27-27 0,-27 0 16,0-1-16,0 1 15,0-1-15,0 1 16,0 0 0,0-1-1,0 1 16,-27-28 16,-1 0 0,0-28-47,-27 1 16,28 27-1,-56-28-15,0 0 0,0 28 16,-55-27-16,0-1 0,-28 28 16,-27-27-16,0 27 15,0 0-15,-1 0 0,1 27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09:34.7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1077 1739 0,'-28'0'16,"1"0"0,54 0 62,1 0-47,-28-28-31,28 28 0,-1 0 16,1 0-16,0-27 0,27 27 15,0-28-15,-27 28 16,27 0-16,-28 0 0,29 0 16,-29-27-16,1 27 15,-1 0-15,1 0 0,0 0 16,-56 0 31</inkml:trace>
  <inkml:trace contextRef="#ctx0" brushRef="#br0" timeOffset="366">1160 1325 0,'-28'28'16,"1"-28"-16,-1 0 0,28 27 15,-28-27-15,56 0 47,0 0-47,-1-27 16,1 27-16,0 0 0,-1-28 15,28 28-15,1 0 0,-1-28 16,0 28-16,-27-27 16,27 27-16,0 0 0,-27-28 15,-1 28-15,1 0 16,-28-27-16,-28 27 15,28 27-15,-27-27 16,-1 0-16,28 28 16,-28-28-16</inkml:trace>
  <inkml:trace contextRef="#ctx0" brushRef="#br0" timeOffset="769">829 994 0,'-28'0'15,"56"0"16,-1 0-15,1 0-16,-1 0 16,29 0-16,-29 0 0,28-28 15,1 28-15,-1-28 16,0 28-16,0-27 0,1 27 16,-1-28-16,0 28 15,-27 0-15,-1 0 0,1-27 16,-56 54 15,1-27-15,-1 28-1,0-28-15,1 0 16</inkml:trace>
  <inkml:trace contextRef="#ctx0" brushRef="#br0" timeOffset="1188">911 635 0,'-27'0'16,"54"0"15,1 0-15,0 0-16,27-28 0,0 28 15,0-27-15,1 27 16,26-28-16,-26 28 0,26-28 15,-26 28-15,-1-27 0,-28 27 16,1 0-16,0 0 16,-56 0 15,0 0 0</inkml:trace>
  <inkml:trace contextRef="#ctx0" brushRef="#br0" timeOffset="1597">773 248 0,'0'28'15,"-27"-28"-15,54 0 31,1 0-15,0 0-16,27 0 0,0-28 16,28 28-16,0-27 15,0 27-15,-1-28 0,1 0 16,0 28-16,0-27 16,-28 27-16,-27-28 0,-1 28 15,1 0-15,-56 28 31,1-1-15</inkml:trace>
  <inkml:trace contextRef="#ctx0" brushRef="#br0" timeOffset="103160">387 0 0,'-28'0'63,"1"0"-48,-1 27 1,0 1-1,1-28-15,-1 28 0,1-1 16,-29-27-16,29 28 16,-1-1-16,1 1 0,-1-28 15,28 28-15,0-1 0,0 1 16,28-1 0,27 1-16,-28 0 0,29-28 15,26 27-15,-26 1 16,-1-1-16,0 1 0,0 0 15,1-1-15,-29 1 16,1 27-16,-28-27 0,0 27 16,-28-27-16,1 27 0,-1 0 15,-27 0-15,-28-27 16,28 27-16,-28-27 0,28 27 16,-1-28-16,1 1 0,28-28 15,-1 0-15,0 0 16,56-28-1,-28 1-15,28-1 16,-1 28-16,1-27 0,-1-1 16,1 28-16,27 0 0,-27 0 15,-1 28-15,-27-1 16,28 28-16,-28 1 0,0-1 16,0 0-16,-28 28 15,1 0-15,27 0 0,-28-1 16,1-26-16,27 26 0,0-26 15,0-1-15,27 0 16,-27 0-16,55-27 0,-27 0 16,27-1-16,0 1 15,1-1-15,27-27 0,-28 0 16,0 0-16,0 0 0,0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09:37.1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1105 2071 0,'-27'0'0,"54"0"78,1-28-78,0 28 16,-1 0-16,28 0 15,1 0-15,-1-28 0,0 28 16,0 0-16,0 0 16,-27 0-16,0-27 0,-1 27 15,1 0-15,-1 0 0,-27-28 31,-27 28-31,27-27 0,-28 27 16</inkml:trace>
  <inkml:trace contextRef="#ctx0" brushRef="#br0" timeOffset="1535">884 663 0,'-27'0'0,"-1"0"16,56 0 46,-1 0-62,1-28 16,0 28-16,27 0 15,0 0-15,0 0 0,1-28 16,-1 28-16,0 0 16,0 0-16,0-27 0,1 27 15,-29 0-15,1 0 0,-56 0 47,1 0-31,-1 0-1,28-28-15</inkml:trace>
  <inkml:trace contextRef="#ctx0" brushRef="#br0" timeOffset="1883">912 331 0,'-28'0'0,"1"0"16,-1-27-16,1 27 15,54-28 1,1 28 0,-1 0-16,29 0 0,-1-28 15,0 28-15,28 0 16,-28-27-16,0 27 0,28 0 16,-55 0-16,27 0 0,-27 0 15,-1 0-15,-54 27 47</inkml:trace>
  <inkml:trace contextRef="#ctx0" brushRef="#br0" timeOffset="359">1105 1684 0,'-27'0'0,"-1"0"15,56 0 48,-1 0-63,-27-27 0,56 27 15,-29 0-15,28 0 16,-27-28-16,27 28 0,0 0 16,1 0-16,-1-28 0,-28 28 15,1 0-15,0 0 16,-1 0-16,-54 0 31,-1 0-15,0 0-16</inkml:trace>
  <inkml:trace contextRef="#ctx0" brushRef="#br0" timeOffset="737">1022 1436 0,'-27'-28'16,"-1"28"-1,28-28 17,28 28-17,-1 0-15,1 0 16,0 0-1,27 0-15,-27-27 0,-1 27 16,28 0-16,1 0 0,-29-28 16,28 28-16,-27 0 15,0 0-15,-1 0 0,1 0 16,-28-27-16,-28 27 31,1 0-15,-1 0-1</inkml:trace>
  <inkml:trace contextRef="#ctx0" brushRef="#br0" timeOffset="1116">1022 1104 0,'-27'-27'15,"-1"27"1,56 0 31,-1 0-32,1 0-15,27 0 0,1-28 16,-29 28-16,28 0 16,1 0-16,-1-27 0,-28 27 15,29 0-15,-29 0 16,1 0-16,-56 0 31,1 0-15,-1 0-16,0 0 15</inkml:trace>
  <inkml:trace contextRef="#ctx0" brushRef="#br0" timeOffset="101864">332 166 0,'0'-28'16,"-27"0"-16,-1 1 0,0-1 16,28 1-1,-27 27-15,27-28 0,-28 28 16,1 0-16,-1 28 15,0-1 1,1 1-16,-1 27 0,1-27 16,-1 27-16,28 0 15,0 0-15,0 1 0,28-1 16,-1 0-16,1 0 0,27 0 16,28-27-16,-28 27 15,28 0-15,-28 1 0,28-1 16,-28 0-16,0 0 15,-27 1-15,0-1 0,-1 0 16,-27 0-16,-27 0 0,-1 1 16,0-1-16,-27-28 15,0 29-15,0-29 0,-1 1 16,1-1-16,0-27 16,0 0-16,0 0 0,27 0 15,28-27-15,0-1 0,0 1 16,0-1-16,28 0 15,27 1-15,-28-1 0,29 1 16,-1 27-16,0 0 16,0 27-16,1-27 0,-29 55 15,28-27-15,-27 27 0,0 0 16,-1 1-16,1-1 16,-1 83-16,-27-83 15,28 0-15,-28 1 16,0-1-16,0 0 0,28-27 15,-1-1-15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4T04:09:39.9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1574 1933 0,'-27'0'15,"-1"0"-15,0-28 16,1 28-16,27-27 15,-28 27 1,56 0 31,-1 0-47,1 0 16,27 0-16,0 0 15,1-28-15,26 28 0,-26 0 16,-1 0-16,0 0 0,0-27 15,-27 27-15,0 0 16,-56 0 15,0 0-15,1 0-16,27-28 16,-28 28-16</inkml:trace>
  <inkml:trace contextRef="#ctx0" brushRef="#br0" timeOffset="396">1602 1546 0,'0'-27'15,"-28"27"1,1 0-1,-1 0 1,56 0 47,-1 0-63,28 0 15,-27-28-15,27 28 0,-27 0 16,27 0-16,0 0 15,-27 0-15,0 0 0,-1-27 16,1 27-16,-56 0 47,1 0-31,-1 0-16,0-28 15</inkml:trace>
  <inkml:trace contextRef="#ctx0" brushRef="#br0" timeOffset="797">1326 1215 0,'-28'0'16,"1"0"-1,27-27-15,27 27 32,-27-28-17,28 28-15,-1 0 0,1 0 16,27 0-16,-27 0 0,27 0 15,-27-28-15,27 28 16,0 0-16,0 0 0,-27 0 16,-1 0-16,1 0 15,0 0-15,-1 0 0,-27-27 32,-27 27-17,-1 0-15,0 0 16,1 0-1,-1 0-15</inkml:trace>
  <inkml:trace contextRef="#ctx0" brushRef="#br0" timeOffset="1194">1271 829 0,'0'-28'0,"-28"28"16,28-28-16,28 28 46,-1 0-46,1-27 16,-1 27-16,1 0 16,27 0-16,0 0 0,-27 0 15,27 0-15,0 0 0,1 0 16,-29 0-16,1 0 16,-1-28-16,1 28 0,-56 0 31,1 0-16,-1 0-15,1 0 16</inkml:trace>
  <inkml:trace contextRef="#ctx0" brushRef="#br0" timeOffset="1626">1160 332 0,'-28'-28'16,"1"28"-16,-1 0 15,1 0 1,54 0 15,1 0-31,-1 0 16,1 0-16,27 0 0,-27-28 16,55 28-16,-28 0 15,28 0-15,-28 0 0,28-27 16,-28 27-16,0 0 15,-27 0-15,27 0 0,-27 0 16,-56 0 15,0 0-31,1 0 16,-1 0-16,1 0 16</inkml:trace>
  <inkml:trace contextRef="#ctx0" brushRef="#br0" timeOffset="100034">139 194 0,'55'-28'16,"0"0"-16,0 1 0,0-1 16,-27 28-16,0-27 15,-1-1-15,-27 0 16,-27 28-16,-29 0 16,29 0-16,-28 0 15,-1 28-15,1 0 0,0-1 16,0 1-16,27 27 15,1 0-15,27 0 0,0 1 16,0-1-16,27 28 16,28-28-16,28 0 0,-28 0 15,56 28-15,-28-28 0,-1 1 16,29 26-16,-56-26 16,28-1-16,-28 0 0,-27 28 15,-28-28-15,0 0 0,-28 1 16,1-29-16,-1 28 15,-27-27-15,-28 0 0,28-1 16,-1 1-16,1-28 16,0 27-16,27-27 0,1 0 15,-1-27-15,28-1 16,0 1-16,0-1 0,28 0 16,-1-27-16,29 28 0,-1-1 15,0 0-15,0 1 16,1 27-16,-1 0 0,0 27 15,0 1-15,-27 27 0,27-27 16,-27 27-16,-1 0 16,1 28-16,-28-28 0,27 0 15,-27 1-15,0-1 16,0 0-16,0-27 16,0 27-16,0 0 0,0-27 15,28-1-15,-28 1 0,28 0 16,-1-28-16,1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4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cloudplatform.sap.com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50.png"/><Relationship Id="rId4" Type="http://schemas.openxmlformats.org/officeDocument/2006/relationships/customXml" Target="../ink/ink18.xml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download.cgi" TargetMode="External"/><Relationship Id="rId7" Type="http://schemas.openxmlformats.org/officeDocument/2006/relationships/hyperlink" Target="https://www.postgresql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jenkins.io/download/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spring.io/tool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0springboot.git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62.tiff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y-center.cloud.sap/serviceCatalog?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help.sap.com/viewer/34f67db3b755405e8145c578221f012c/latest/en-US/6bcefac41a334bb0bc912961aa6b34dc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2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6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1.png"/><Relationship Id="rId24" Type="http://schemas.openxmlformats.org/officeDocument/2006/relationships/customXml" Target="../ink/ink12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2.xml"/><Relationship Id="rId9" Type="http://schemas.openxmlformats.org/officeDocument/2006/relationships/image" Target="../media/image2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9.png"/><Relationship Id="rId30" Type="http://schemas.openxmlformats.org/officeDocument/2006/relationships/customXml" Target="../ink/ink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CLOUD FOUNDRY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F2E7F-6AD4-461A-9DCB-9C25F2B82172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Support full development lifecycle</a:t>
            </a:r>
          </a:p>
        </p:txBody>
      </p:sp>
      <p:pic>
        <p:nvPicPr>
          <p:cNvPr id="7" name="Picture 4" descr="StrongLoop - Deploying LoopBack mBaaS on Cloud Foundry">
            <a:extLst>
              <a:ext uri="{FF2B5EF4-FFF2-40B4-BE49-F238E27FC236}">
                <a16:creationId xmlns:a16="http://schemas.microsoft.com/office/drawing/2014/main" id="{5A3E11F1-A10D-4A58-83F9-EFDBE5D34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1" y="1338263"/>
            <a:ext cx="3058543" cy="30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E936D-3B61-4EBD-907D-C758E3BDE551}"/>
              </a:ext>
            </a:extLst>
          </p:cNvPr>
          <p:cNvSpPr txBox="1"/>
          <p:nvPr/>
        </p:nvSpPr>
        <p:spPr>
          <a:xfrm>
            <a:off x="655321" y="4302513"/>
            <a:ext cx="3327743" cy="1703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Continuous Delivery (CD) = Code </a:t>
            </a:r>
            <a:r>
              <a:rPr lang="en-US" dirty="0">
                <a:sym typeface="Wingdings" panose="05000000000000000000" pitchFamily="2" charset="2"/>
              </a:rPr>
              <a:t> Push  Test  Build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Continuous Integration (CI) = Dev  Quality  Production</a:t>
            </a:r>
            <a:r>
              <a:rPr lang="en-US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3B8261-293B-4E7F-9953-B0B0B690B2E6}"/>
              </a:ext>
            </a:extLst>
          </p:cNvPr>
          <p:cNvGrpSpPr>
            <a:grpSpLocks noChangeAspect="1"/>
          </p:cNvGrpSpPr>
          <p:nvPr/>
        </p:nvGrpSpPr>
        <p:grpSpPr>
          <a:xfrm>
            <a:off x="5817279" y="1794128"/>
            <a:ext cx="4359077" cy="4556027"/>
            <a:chOff x="2740025" y="1176338"/>
            <a:chExt cx="3443288" cy="359886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7D45A1E-A9E5-4718-A85C-9B25A8779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875" y="2592388"/>
              <a:ext cx="1595438" cy="2182812"/>
            </a:xfrm>
            <a:custGeom>
              <a:avLst/>
              <a:gdLst>
                <a:gd name="T0" fmla="*/ 5422 w 8041"/>
                <a:gd name="T1" fmla="*/ 142 h 11002"/>
                <a:gd name="T2" fmla="*/ 5443 w 8041"/>
                <a:gd name="T3" fmla="*/ 95 h 11002"/>
                <a:gd name="T4" fmla="*/ 5471 w 8041"/>
                <a:gd name="T5" fmla="*/ 58 h 11002"/>
                <a:gd name="T6" fmla="*/ 5509 w 8041"/>
                <a:gd name="T7" fmla="*/ 30 h 11002"/>
                <a:gd name="T8" fmla="*/ 5558 w 8041"/>
                <a:gd name="T9" fmla="*/ 10 h 11002"/>
                <a:gd name="T10" fmla="*/ 5617 w 8041"/>
                <a:gd name="T11" fmla="*/ 1 h 11002"/>
                <a:gd name="T12" fmla="*/ 5687 w 8041"/>
                <a:gd name="T13" fmla="*/ 3 h 11002"/>
                <a:gd name="T14" fmla="*/ 7717 w 8041"/>
                <a:gd name="T15" fmla="*/ 1152 h 11002"/>
                <a:gd name="T16" fmla="*/ 7837 w 8041"/>
                <a:gd name="T17" fmla="*/ 1260 h 11002"/>
                <a:gd name="T18" fmla="*/ 7932 w 8041"/>
                <a:gd name="T19" fmla="*/ 1388 h 11002"/>
                <a:gd name="T20" fmla="*/ 8001 w 8041"/>
                <a:gd name="T21" fmla="*/ 1536 h 11002"/>
                <a:gd name="T22" fmla="*/ 8041 w 8041"/>
                <a:gd name="T23" fmla="*/ 1707 h 11002"/>
                <a:gd name="T24" fmla="*/ 8041 w 8041"/>
                <a:gd name="T25" fmla="*/ 7549 h 11002"/>
                <a:gd name="T26" fmla="*/ 8038 w 8041"/>
                <a:gd name="T27" fmla="*/ 7640 h 11002"/>
                <a:gd name="T28" fmla="*/ 8023 w 8041"/>
                <a:gd name="T29" fmla="*/ 7722 h 11002"/>
                <a:gd name="T30" fmla="*/ 7997 w 8041"/>
                <a:gd name="T31" fmla="*/ 7793 h 11002"/>
                <a:gd name="T32" fmla="*/ 7961 w 8041"/>
                <a:gd name="T33" fmla="*/ 7857 h 11002"/>
                <a:gd name="T34" fmla="*/ 7913 w 8041"/>
                <a:gd name="T35" fmla="*/ 7912 h 11002"/>
                <a:gd name="T36" fmla="*/ 7854 w 8041"/>
                <a:gd name="T37" fmla="*/ 7957 h 11002"/>
                <a:gd name="T38" fmla="*/ 7786 w 8041"/>
                <a:gd name="T39" fmla="*/ 7995 h 11002"/>
                <a:gd name="T40" fmla="*/ 2632 w 8041"/>
                <a:gd name="T41" fmla="*/ 10958 h 11002"/>
                <a:gd name="T42" fmla="*/ 2478 w 8041"/>
                <a:gd name="T43" fmla="*/ 10995 h 11002"/>
                <a:gd name="T44" fmla="*/ 2329 w 8041"/>
                <a:gd name="T45" fmla="*/ 11000 h 11002"/>
                <a:gd name="T46" fmla="*/ 2184 w 8041"/>
                <a:gd name="T47" fmla="*/ 10968 h 11002"/>
                <a:gd name="T48" fmla="*/ 66 w 8041"/>
                <a:gd name="T49" fmla="*/ 9752 h 11002"/>
                <a:gd name="T50" fmla="*/ 32 w 8041"/>
                <a:gd name="T51" fmla="*/ 9697 h 11002"/>
                <a:gd name="T52" fmla="*/ 10 w 8041"/>
                <a:gd name="T53" fmla="*/ 9643 h 11002"/>
                <a:gd name="T54" fmla="*/ 0 w 8041"/>
                <a:gd name="T55" fmla="*/ 9589 h 11002"/>
                <a:gd name="T56" fmla="*/ 3 w 8041"/>
                <a:gd name="T57" fmla="*/ 9535 h 11002"/>
                <a:gd name="T58" fmla="*/ 19 w 8041"/>
                <a:gd name="T59" fmla="*/ 9482 h 11002"/>
                <a:gd name="T60" fmla="*/ 49 w 8041"/>
                <a:gd name="T61" fmla="*/ 9429 h 11002"/>
                <a:gd name="T62" fmla="*/ 95 w 8041"/>
                <a:gd name="T63" fmla="*/ 9378 h 11002"/>
                <a:gd name="T64" fmla="*/ 1865 w 8041"/>
                <a:gd name="T65" fmla="*/ 8377 h 11002"/>
                <a:gd name="T66" fmla="*/ 1979 w 8041"/>
                <a:gd name="T67" fmla="*/ 8294 h 11002"/>
                <a:gd name="T68" fmla="*/ 2078 w 8041"/>
                <a:gd name="T69" fmla="*/ 8199 h 11002"/>
                <a:gd name="T70" fmla="*/ 2161 w 8041"/>
                <a:gd name="T71" fmla="*/ 8090 h 11002"/>
                <a:gd name="T72" fmla="*/ 2229 w 8041"/>
                <a:gd name="T73" fmla="*/ 7970 h 11002"/>
                <a:gd name="T74" fmla="*/ 2282 w 8041"/>
                <a:gd name="T75" fmla="*/ 7837 h 11002"/>
                <a:gd name="T76" fmla="*/ 2321 w 8041"/>
                <a:gd name="T77" fmla="*/ 7691 h 11002"/>
                <a:gd name="T78" fmla="*/ 2344 w 8041"/>
                <a:gd name="T79" fmla="*/ 7533 h 11002"/>
                <a:gd name="T80" fmla="*/ 2354 w 8041"/>
                <a:gd name="T81" fmla="*/ 7365 h 11002"/>
                <a:gd name="T82" fmla="*/ 2334 w 8041"/>
                <a:gd name="T83" fmla="*/ 4845 h 11002"/>
                <a:gd name="T84" fmla="*/ 2351 w 8041"/>
                <a:gd name="T85" fmla="*/ 4763 h 11002"/>
                <a:gd name="T86" fmla="*/ 2380 w 8041"/>
                <a:gd name="T87" fmla="*/ 4686 h 11002"/>
                <a:gd name="T88" fmla="*/ 2421 w 8041"/>
                <a:gd name="T89" fmla="*/ 4611 h 11002"/>
                <a:gd name="T90" fmla="*/ 2479 w 8041"/>
                <a:gd name="T91" fmla="*/ 4539 h 11002"/>
                <a:gd name="T92" fmla="*/ 2553 w 8041"/>
                <a:gd name="T93" fmla="*/ 4469 h 11002"/>
                <a:gd name="T94" fmla="*/ 2644 w 8041"/>
                <a:gd name="T95" fmla="*/ 4398 h 11002"/>
                <a:gd name="T96" fmla="*/ 4866 w 8041"/>
                <a:gd name="T97" fmla="*/ 3097 h 11002"/>
                <a:gd name="T98" fmla="*/ 5000 w 8041"/>
                <a:gd name="T99" fmla="*/ 3022 h 11002"/>
                <a:gd name="T100" fmla="*/ 5116 w 8041"/>
                <a:gd name="T101" fmla="*/ 2935 h 11002"/>
                <a:gd name="T102" fmla="*/ 5212 w 8041"/>
                <a:gd name="T103" fmla="*/ 2835 h 11002"/>
                <a:gd name="T104" fmla="*/ 5290 w 8041"/>
                <a:gd name="T105" fmla="*/ 2723 h 11002"/>
                <a:gd name="T106" fmla="*/ 5350 w 8041"/>
                <a:gd name="T107" fmla="*/ 2598 h 11002"/>
                <a:gd name="T108" fmla="*/ 5391 w 8041"/>
                <a:gd name="T109" fmla="*/ 2462 h 11002"/>
                <a:gd name="T110" fmla="*/ 5412 w 8041"/>
                <a:gd name="T111" fmla="*/ 2313 h 11002"/>
                <a:gd name="T112" fmla="*/ 5417 w 8041"/>
                <a:gd name="T113" fmla="*/ 2150 h 1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41" h="11002">
                  <a:moveTo>
                    <a:pt x="5408" y="210"/>
                  </a:moveTo>
                  <a:lnTo>
                    <a:pt x="5412" y="182"/>
                  </a:lnTo>
                  <a:lnTo>
                    <a:pt x="5418" y="154"/>
                  </a:lnTo>
                  <a:lnTo>
                    <a:pt x="5422" y="142"/>
                  </a:lnTo>
                  <a:lnTo>
                    <a:pt x="5426" y="129"/>
                  </a:lnTo>
                  <a:lnTo>
                    <a:pt x="5431" y="118"/>
                  </a:lnTo>
                  <a:lnTo>
                    <a:pt x="5436" y="107"/>
                  </a:lnTo>
                  <a:lnTo>
                    <a:pt x="5443" y="95"/>
                  </a:lnTo>
                  <a:lnTo>
                    <a:pt x="5448" y="85"/>
                  </a:lnTo>
                  <a:lnTo>
                    <a:pt x="5455" y="76"/>
                  </a:lnTo>
                  <a:lnTo>
                    <a:pt x="5463" y="67"/>
                  </a:lnTo>
                  <a:lnTo>
                    <a:pt x="5471" y="58"/>
                  </a:lnTo>
                  <a:lnTo>
                    <a:pt x="5480" y="50"/>
                  </a:lnTo>
                  <a:lnTo>
                    <a:pt x="5489" y="42"/>
                  </a:lnTo>
                  <a:lnTo>
                    <a:pt x="5499" y="35"/>
                  </a:lnTo>
                  <a:lnTo>
                    <a:pt x="5509" y="30"/>
                  </a:lnTo>
                  <a:lnTo>
                    <a:pt x="5521" y="24"/>
                  </a:lnTo>
                  <a:lnTo>
                    <a:pt x="5532" y="18"/>
                  </a:lnTo>
                  <a:lnTo>
                    <a:pt x="5545" y="14"/>
                  </a:lnTo>
                  <a:lnTo>
                    <a:pt x="5558" y="10"/>
                  </a:lnTo>
                  <a:lnTo>
                    <a:pt x="5572" y="7"/>
                  </a:lnTo>
                  <a:lnTo>
                    <a:pt x="5586" y="4"/>
                  </a:lnTo>
                  <a:lnTo>
                    <a:pt x="5601" y="3"/>
                  </a:lnTo>
                  <a:lnTo>
                    <a:pt x="5617" y="1"/>
                  </a:lnTo>
                  <a:lnTo>
                    <a:pt x="5634" y="0"/>
                  </a:lnTo>
                  <a:lnTo>
                    <a:pt x="5651" y="0"/>
                  </a:lnTo>
                  <a:lnTo>
                    <a:pt x="5669" y="1"/>
                  </a:lnTo>
                  <a:lnTo>
                    <a:pt x="5687" y="3"/>
                  </a:lnTo>
                  <a:lnTo>
                    <a:pt x="5706" y="5"/>
                  </a:lnTo>
                  <a:lnTo>
                    <a:pt x="5727" y="7"/>
                  </a:lnTo>
                  <a:lnTo>
                    <a:pt x="5747" y="10"/>
                  </a:lnTo>
                  <a:lnTo>
                    <a:pt x="7717" y="1152"/>
                  </a:lnTo>
                  <a:lnTo>
                    <a:pt x="7750" y="1177"/>
                  </a:lnTo>
                  <a:lnTo>
                    <a:pt x="7781" y="1203"/>
                  </a:lnTo>
                  <a:lnTo>
                    <a:pt x="7810" y="1231"/>
                  </a:lnTo>
                  <a:lnTo>
                    <a:pt x="7837" y="1260"/>
                  </a:lnTo>
                  <a:lnTo>
                    <a:pt x="7865" y="1290"/>
                  </a:lnTo>
                  <a:lnTo>
                    <a:pt x="7888" y="1321"/>
                  </a:lnTo>
                  <a:lnTo>
                    <a:pt x="7912" y="1354"/>
                  </a:lnTo>
                  <a:lnTo>
                    <a:pt x="7932" y="1388"/>
                  </a:lnTo>
                  <a:lnTo>
                    <a:pt x="7953" y="1423"/>
                  </a:lnTo>
                  <a:lnTo>
                    <a:pt x="7971" y="1459"/>
                  </a:lnTo>
                  <a:lnTo>
                    <a:pt x="7987" y="1498"/>
                  </a:lnTo>
                  <a:lnTo>
                    <a:pt x="8001" y="1536"/>
                  </a:lnTo>
                  <a:lnTo>
                    <a:pt x="8014" y="1577"/>
                  </a:lnTo>
                  <a:lnTo>
                    <a:pt x="8024" y="1619"/>
                  </a:lnTo>
                  <a:lnTo>
                    <a:pt x="8033" y="1662"/>
                  </a:lnTo>
                  <a:lnTo>
                    <a:pt x="8041" y="1707"/>
                  </a:lnTo>
                  <a:lnTo>
                    <a:pt x="8036" y="7477"/>
                  </a:lnTo>
                  <a:lnTo>
                    <a:pt x="8039" y="7502"/>
                  </a:lnTo>
                  <a:lnTo>
                    <a:pt x="8040" y="7526"/>
                  </a:lnTo>
                  <a:lnTo>
                    <a:pt x="8041" y="7549"/>
                  </a:lnTo>
                  <a:lnTo>
                    <a:pt x="8041" y="7573"/>
                  </a:lnTo>
                  <a:lnTo>
                    <a:pt x="8040" y="7596"/>
                  </a:lnTo>
                  <a:lnTo>
                    <a:pt x="8039" y="7619"/>
                  </a:lnTo>
                  <a:lnTo>
                    <a:pt x="8038" y="7640"/>
                  </a:lnTo>
                  <a:lnTo>
                    <a:pt x="8034" y="7662"/>
                  </a:lnTo>
                  <a:lnTo>
                    <a:pt x="8031" y="7682"/>
                  </a:lnTo>
                  <a:lnTo>
                    <a:pt x="8027" y="7701"/>
                  </a:lnTo>
                  <a:lnTo>
                    <a:pt x="8023" y="7722"/>
                  </a:lnTo>
                  <a:lnTo>
                    <a:pt x="8017" y="7740"/>
                  </a:lnTo>
                  <a:lnTo>
                    <a:pt x="8012" y="7758"/>
                  </a:lnTo>
                  <a:lnTo>
                    <a:pt x="8005" y="7776"/>
                  </a:lnTo>
                  <a:lnTo>
                    <a:pt x="7997" y="7793"/>
                  </a:lnTo>
                  <a:lnTo>
                    <a:pt x="7989" y="7810"/>
                  </a:lnTo>
                  <a:lnTo>
                    <a:pt x="7980" y="7826"/>
                  </a:lnTo>
                  <a:lnTo>
                    <a:pt x="7971" y="7842"/>
                  </a:lnTo>
                  <a:lnTo>
                    <a:pt x="7961" y="7857"/>
                  </a:lnTo>
                  <a:lnTo>
                    <a:pt x="7949" y="7871"/>
                  </a:lnTo>
                  <a:lnTo>
                    <a:pt x="7938" y="7886"/>
                  </a:lnTo>
                  <a:lnTo>
                    <a:pt x="7926" y="7898"/>
                  </a:lnTo>
                  <a:lnTo>
                    <a:pt x="7913" y="7912"/>
                  </a:lnTo>
                  <a:lnTo>
                    <a:pt x="7900" y="7925"/>
                  </a:lnTo>
                  <a:lnTo>
                    <a:pt x="7885" y="7936"/>
                  </a:lnTo>
                  <a:lnTo>
                    <a:pt x="7870" y="7947"/>
                  </a:lnTo>
                  <a:lnTo>
                    <a:pt x="7854" y="7957"/>
                  </a:lnTo>
                  <a:lnTo>
                    <a:pt x="7839" y="7968"/>
                  </a:lnTo>
                  <a:lnTo>
                    <a:pt x="7822" y="7978"/>
                  </a:lnTo>
                  <a:lnTo>
                    <a:pt x="7805" y="7987"/>
                  </a:lnTo>
                  <a:lnTo>
                    <a:pt x="7786" y="7995"/>
                  </a:lnTo>
                  <a:lnTo>
                    <a:pt x="7767" y="8003"/>
                  </a:lnTo>
                  <a:lnTo>
                    <a:pt x="2710" y="10927"/>
                  </a:lnTo>
                  <a:lnTo>
                    <a:pt x="2670" y="10944"/>
                  </a:lnTo>
                  <a:lnTo>
                    <a:pt x="2632" y="10958"/>
                  </a:lnTo>
                  <a:lnTo>
                    <a:pt x="2592" y="10971"/>
                  </a:lnTo>
                  <a:lnTo>
                    <a:pt x="2554" y="10982"/>
                  </a:lnTo>
                  <a:lnTo>
                    <a:pt x="2516" y="10990"/>
                  </a:lnTo>
                  <a:lnTo>
                    <a:pt x="2478" y="10995"/>
                  </a:lnTo>
                  <a:lnTo>
                    <a:pt x="2441" y="11000"/>
                  </a:lnTo>
                  <a:lnTo>
                    <a:pt x="2403" y="11002"/>
                  </a:lnTo>
                  <a:lnTo>
                    <a:pt x="2366" y="11002"/>
                  </a:lnTo>
                  <a:lnTo>
                    <a:pt x="2329" y="11000"/>
                  </a:lnTo>
                  <a:lnTo>
                    <a:pt x="2292" y="10995"/>
                  </a:lnTo>
                  <a:lnTo>
                    <a:pt x="2256" y="10988"/>
                  </a:lnTo>
                  <a:lnTo>
                    <a:pt x="2220" y="10979"/>
                  </a:lnTo>
                  <a:lnTo>
                    <a:pt x="2184" y="10968"/>
                  </a:lnTo>
                  <a:lnTo>
                    <a:pt x="2149" y="10956"/>
                  </a:lnTo>
                  <a:lnTo>
                    <a:pt x="2114" y="10940"/>
                  </a:lnTo>
                  <a:lnTo>
                    <a:pt x="76" y="9765"/>
                  </a:lnTo>
                  <a:lnTo>
                    <a:pt x="66" y="9752"/>
                  </a:lnTo>
                  <a:lnTo>
                    <a:pt x="57" y="9738"/>
                  </a:lnTo>
                  <a:lnTo>
                    <a:pt x="48" y="9725"/>
                  </a:lnTo>
                  <a:lnTo>
                    <a:pt x="40" y="9711"/>
                  </a:lnTo>
                  <a:lnTo>
                    <a:pt x="32" y="9697"/>
                  </a:lnTo>
                  <a:lnTo>
                    <a:pt x="26" y="9684"/>
                  </a:lnTo>
                  <a:lnTo>
                    <a:pt x="20" y="9670"/>
                  </a:lnTo>
                  <a:lnTo>
                    <a:pt x="14" y="9657"/>
                  </a:lnTo>
                  <a:lnTo>
                    <a:pt x="10" y="9643"/>
                  </a:lnTo>
                  <a:lnTo>
                    <a:pt x="6" y="9629"/>
                  </a:lnTo>
                  <a:lnTo>
                    <a:pt x="3" y="9616"/>
                  </a:lnTo>
                  <a:lnTo>
                    <a:pt x="1" y="9602"/>
                  </a:lnTo>
                  <a:lnTo>
                    <a:pt x="0" y="9589"/>
                  </a:lnTo>
                  <a:lnTo>
                    <a:pt x="0" y="9575"/>
                  </a:lnTo>
                  <a:lnTo>
                    <a:pt x="0" y="9561"/>
                  </a:lnTo>
                  <a:lnTo>
                    <a:pt x="1" y="9548"/>
                  </a:lnTo>
                  <a:lnTo>
                    <a:pt x="3" y="9535"/>
                  </a:lnTo>
                  <a:lnTo>
                    <a:pt x="5" y="9522"/>
                  </a:lnTo>
                  <a:lnTo>
                    <a:pt x="9" y="9508"/>
                  </a:lnTo>
                  <a:lnTo>
                    <a:pt x="13" y="9494"/>
                  </a:lnTo>
                  <a:lnTo>
                    <a:pt x="19" y="9482"/>
                  </a:lnTo>
                  <a:lnTo>
                    <a:pt x="24" y="9468"/>
                  </a:lnTo>
                  <a:lnTo>
                    <a:pt x="32" y="9455"/>
                  </a:lnTo>
                  <a:lnTo>
                    <a:pt x="40" y="9442"/>
                  </a:lnTo>
                  <a:lnTo>
                    <a:pt x="49" y="9429"/>
                  </a:lnTo>
                  <a:lnTo>
                    <a:pt x="60" y="9416"/>
                  </a:lnTo>
                  <a:lnTo>
                    <a:pt x="70" y="9403"/>
                  </a:lnTo>
                  <a:lnTo>
                    <a:pt x="82" y="9390"/>
                  </a:lnTo>
                  <a:lnTo>
                    <a:pt x="95" y="9378"/>
                  </a:lnTo>
                  <a:lnTo>
                    <a:pt x="108" y="9364"/>
                  </a:lnTo>
                  <a:lnTo>
                    <a:pt x="123" y="9352"/>
                  </a:lnTo>
                  <a:lnTo>
                    <a:pt x="139" y="9339"/>
                  </a:lnTo>
                  <a:lnTo>
                    <a:pt x="1865" y="8377"/>
                  </a:lnTo>
                  <a:lnTo>
                    <a:pt x="1895" y="8356"/>
                  </a:lnTo>
                  <a:lnTo>
                    <a:pt x="1924" y="8337"/>
                  </a:lnTo>
                  <a:lnTo>
                    <a:pt x="1952" y="8316"/>
                  </a:lnTo>
                  <a:lnTo>
                    <a:pt x="1979" y="8294"/>
                  </a:lnTo>
                  <a:lnTo>
                    <a:pt x="2005" y="8271"/>
                  </a:lnTo>
                  <a:lnTo>
                    <a:pt x="2030" y="8248"/>
                  </a:lnTo>
                  <a:lnTo>
                    <a:pt x="2055" y="8224"/>
                  </a:lnTo>
                  <a:lnTo>
                    <a:pt x="2078" y="8199"/>
                  </a:lnTo>
                  <a:lnTo>
                    <a:pt x="2100" y="8173"/>
                  </a:lnTo>
                  <a:lnTo>
                    <a:pt x="2122" y="8146"/>
                  </a:lnTo>
                  <a:lnTo>
                    <a:pt x="2142" y="8118"/>
                  </a:lnTo>
                  <a:lnTo>
                    <a:pt x="2161" y="8090"/>
                  </a:lnTo>
                  <a:lnTo>
                    <a:pt x="2179" y="8062"/>
                  </a:lnTo>
                  <a:lnTo>
                    <a:pt x="2197" y="8032"/>
                  </a:lnTo>
                  <a:lnTo>
                    <a:pt x="2213" y="8002"/>
                  </a:lnTo>
                  <a:lnTo>
                    <a:pt x="2229" y="7970"/>
                  </a:lnTo>
                  <a:lnTo>
                    <a:pt x="2244" y="7938"/>
                  </a:lnTo>
                  <a:lnTo>
                    <a:pt x="2257" y="7905"/>
                  </a:lnTo>
                  <a:lnTo>
                    <a:pt x="2271" y="7871"/>
                  </a:lnTo>
                  <a:lnTo>
                    <a:pt x="2282" y="7837"/>
                  </a:lnTo>
                  <a:lnTo>
                    <a:pt x="2294" y="7802"/>
                  </a:lnTo>
                  <a:lnTo>
                    <a:pt x="2304" y="7766"/>
                  </a:lnTo>
                  <a:lnTo>
                    <a:pt x="2313" y="7728"/>
                  </a:lnTo>
                  <a:lnTo>
                    <a:pt x="2321" y="7691"/>
                  </a:lnTo>
                  <a:lnTo>
                    <a:pt x="2328" y="7654"/>
                  </a:lnTo>
                  <a:lnTo>
                    <a:pt x="2334" y="7614"/>
                  </a:lnTo>
                  <a:lnTo>
                    <a:pt x="2340" y="7574"/>
                  </a:lnTo>
                  <a:lnTo>
                    <a:pt x="2344" y="7533"/>
                  </a:lnTo>
                  <a:lnTo>
                    <a:pt x="2348" y="7493"/>
                  </a:lnTo>
                  <a:lnTo>
                    <a:pt x="2351" y="7451"/>
                  </a:lnTo>
                  <a:lnTo>
                    <a:pt x="2352" y="7408"/>
                  </a:lnTo>
                  <a:lnTo>
                    <a:pt x="2354" y="7365"/>
                  </a:lnTo>
                  <a:lnTo>
                    <a:pt x="2326" y="4955"/>
                  </a:lnTo>
                  <a:lnTo>
                    <a:pt x="2328" y="4911"/>
                  </a:lnTo>
                  <a:lnTo>
                    <a:pt x="2331" y="4866"/>
                  </a:lnTo>
                  <a:lnTo>
                    <a:pt x="2334" y="4845"/>
                  </a:lnTo>
                  <a:lnTo>
                    <a:pt x="2337" y="4824"/>
                  </a:lnTo>
                  <a:lnTo>
                    <a:pt x="2341" y="4804"/>
                  </a:lnTo>
                  <a:lnTo>
                    <a:pt x="2346" y="4784"/>
                  </a:lnTo>
                  <a:lnTo>
                    <a:pt x="2351" y="4763"/>
                  </a:lnTo>
                  <a:lnTo>
                    <a:pt x="2357" y="4744"/>
                  </a:lnTo>
                  <a:lnTo>
                    <a:pt x="2364" y="4725"/>
                  </a:lnTo>
                  <a:lnTo>
                    <a:pt x="2372" y="4705"/>
                  </a:lnTo>
                  <a:lnTo>
                    <a:pt x="2380" y="4686"/>
                  </a:lnTo>
                  <a:lnTo>
                    <a:pt x="2389" y="4667"/>
                  </a:lnTo>
                  <a:lnTo>
                    <a:pt x="2399" y="4649"/>
                  </a:lnTo>
                  <a:lnTo>
                    <a:pt x="2410" y="4629"/>
                  </a:lnTo>
                  <a:lnTo>
                    <a:pt x="2421" y="4611"/>
                  </a:lnTo>
                  <a:lnTo>
                    <a:pt x="2435" y="4593"/>
                  </a:lnTo>
                  <a:lnTo>
                    <a:pt x="2449" y="4575"/>
                  </a:lnTo>
                  <a:lnTo>
                    <a:pt x="2463" y="4557"/>
                  </a:lnTo>
                  <a:lnTo>
                    <a:pt x="2479" y="4539"/>
                  </a:lnTo>
                  <a:lnTo>
                    <a:pt x="2496" y="4522"/>
                  </a:lnTo>
                  <a:lnTo>
                    <a:pt x="2513" y="4504"/>
                  </a:lnTo>
                  <a:lnTo>
                    <a:pt x="2532" y="4486"/>
                  </a:lnTo>
                  <a:lnTo>
                    <a:pt x="2553" y="4469"/>
                  </a:lnTo>
                  <a:lnTo>
                    <a:pt x="2573" y="4450"/>
                  </a:lnTo>
                  <a:lnTo>
                    <a:pt x="2596" y="4433"/>
                  </a:lnTo>
                  <a:lnTo>
                    <a:pt x="2619" y="4415"/>
                  </a:lnTo>
                  <a:lnTo>
                    <a:pt x="2644" y="4398"/>
                  </a:lnTo>
                  <a:lnTo>
                    <a:pt x="2670" y="4380"/>
                  </a:lnTo>
                  <a:lnTo>
                    <a:pt x="2697" y="4363"/>
                  </a:lnTo>
                  <a:lnTo>
                    <a:pt x="2726" y="4345"/>
                  </a:lnTo>
                  <a:lnTo>
                    <a:pt x="4866" y="3097"/>
                  </a:lnTo>
                  <a:lnTo>
                    <a:pt x="4901" y="3079"/>
                  </a:lnTo>
                  <a:lnTo>
                    <a:pt x="4935" y="3061"/>
                  </a:lnTo>
                  <a:lnTo>
                    <a:pt x="4969" y="3041"/>
                  </a:lnTo>
                  <a:lnTo>
                    <a:pt x="5000" y="3022"/>
                  </a:lnTo>
                  <a:lnTo>
                    <a:pt x="5031" y="3002"/>
                  </a:lnTo>
                  <a:lnTo>
                    <a:pt x="5060" y="2980"/>
                  </a:lnTo>
                  <a:lnTo>
                    <a:pt x="5089" y="2958"/>
                  </a:lnTo>
                  <a:lnTo>
                    <a:pt x="5116" y="2935"/>
                  </a:lnTo>
                  <a:lnTo>
                    <a:pt x="5142" y="2911"/>
                  </a:lnTo>
                  <a:lnTo>
                    <a:pt x="5166" y="2886"/>
                  </a:lnTo>
                  <a:lnTo>
                    <a:pt x="5189" y="2861"/>
                  </a:lnTo>
                  <a:lnTo>
                    <a:pt x="5212" y="2835"/>
                  </a:lnTo>
                  <a:lnTo>
                    <a:pt x="5233" y="2808"/>
                  </a:lnTo>
                  <a:lnTo>
                    <a:pt x="5254" y="2781"/>
                  </a:lnTo>
                  <a:lnTo>
                    <a:pt x="5272" y="2752"/>
                  </a:lnTo>
                  <a:lnTo>
                    <a:pt x="5290" y="2723"/>
                  </a:lnTo>
                  <a:lnTo>
                    <a:pt x="5307" y="2693"/>
                  </a:lnTo>
                  <a:lnTo>
                    <a:pt x="5322" y="2663"/>
                  </a:lnTo>
                  <a:lnTo>
                    <a:pt x="5336" y="2631"/>
                  </a:lnTo>
                  <a:lnTo>
                    <a:pt x="5350" y="2598"/>
                  </a:lnTo>
                  <a:lnTo>
                    <a:pt x="5361" y="2565"/>
                  </a:lnTo>
                  <a:lnTo>
                    <a:pt x="5373" y="2531"/>
                  </a:lnTo>
                  <a:lnTo>
                    <a:pt x="5382" y="2497"/>
                  </a:lnTo>
                  <a:lnTo>
                    <a:pt x="5391" y="2462"/>
                  </a:lnTo>
                  <a:lnTo>
                    <a:pt x="5397" y="2426"/>
                  </a:lnTo>
                  <a:lnTo>
                    <a:pt x="5404" y="2389"/>
                  </a:lnTo>
                  <a:lnTo>
                    <a:pt x="5409" y="2351"/>
                  </a:lnTo>
                  <a:lnTo>
                    <a:pt x="5412" y="2313"/>
                  </a:lnTo>
                  <a:lnTo>
                    <a:pt x="5416" y="2273"/>
                  </a:lnTo>
                  <a:lnTo>
                    <a:pt x="5417" y="2233"/>
                  </a:lnTo>
                  <a:lnTo>
                    <a:pt x="5417" y="2192"/>
                  </a:lnTo>
                  <a:lnTo>
                    <a:pt x="5417" y="2150"/>
                  </a:lnTo>
                  <a:lnTo>
                    <a:pt x="5408" y="2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1A350C-B491-4D7D-9078-FA6B76A54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025" y="2592388"/>
              <a:ext cx="1595438" cy="2182812"/>
            </a:xfrm>
            <a:custGeom>
              <a:avLst/>
              <a:gdLst>
                <a:gd name="T0" fmla="*/ 2619 w 8041"/>
                <a:gd name="T1" fmla="*/ 142 h 11002"/>
                <a:gd name="T2" fmla="*/ 2598 w 8041"/>
                <a:gd name="T3" fmla="*/ 95 h 11002"/>
                <a:gd name="T4" fmla="*/ 2570 w 8041"/>
                <a:gd name="T5" fmla="*/ 58 h 11002"/>
                <a:gd name="T6" fmla="*/ 2532 w 8041"/>
                <a:gd name="T7" fmla="*/ 30 h 11002"/>
                <a:gd name="T8" fmla="*/ 2483 w 8041"/>
                <a:gd name="T9" fmla="*/ 10 h 11002"/>
                <a:gd name="T10" fmla="*/ 2424 w 8041"/>
                <a:gd name="T11" fmla="*/ 1 h 11002"/>
                <a:gd name="T12" fmla="*/ 2354 w 8041"/>
                <a:gd name="T13" fmla="*/ 3 h 11002"/>
                <a:gd name="T14" fmla="*/ 324 w 8041"/>
                <a:gd name="T15" fmla="*/ 1152 h 11002"/>
                <a:gd name="T16" fmla="*/ 204 w 8041"/>
                <a:gd name="T17" fmla="*/ 1260 h 11002"/>
                <a:gd name="T18" fmla="*/ 109 w 8041"/>
                <a:gd name="T19" fmla="*/ 1388 h 11002"/>
                <a:gd name="T20" fmla="*/ 40 w 8041"/>
                <a:gd name="T21" fmla="*/ 1536 h 11002"/>
                <a:gd name="T22" fmla="*/ 0 w 8041"/>
                <a:gd name="T23" fmla="*/ 1707 h 11002"/>
                <a:gd name="T24" fmla="*/ 0 w 8041"/>
                <a:gd name="T25" fmla="*/ 7549 h 11002"/>
                <a:gd name="T26" fmla="*/ 3 w 8041"/>
                <a:gd name="T27" fmla="*/ 7640 h 11002"/>
                <a:gd name="T28" fmla="*/ 18 w 8041"/>
                <a:gd name="T29" fmla="*/ 7722 h 11002"/>
                <a:gd name="T30" fmla="*/ 44 w 8041"/>
                <a:gd name="T31" fmla="*/ 7793 h 11002"/>
                <a:gd name="T32" fmla="*/ 80 w 8041"/>
                <a:gd name="T33" fmla="*/ 7857 h 11002"/>
                <a:gd name="T34" fmla="*/ 128 w 8041"/>
                <a:gd name="T35" fmla="*/ 7912 h 11002"/>
                <a:gd name="T36" fmla="*/ 187 w 8041"/>
                <a:gd name="T37" fmla="*/ 7957 h 11002"/>
                <a:gd name="T38" fmla="*/ 255 w 8041"/>
                <a:gd name="T39" fmla="*/ 7995 h 11002"/>
                <a:gd name="T40" fmla="*/ 5409 w 8041"/>
                <a:gd name="T41" fmla="*/ 10958 h 11002"/>
                <a:gd name="T42" fmla="*/ 5563 w 8041"/>
                <a:gd name="T43" fmla="*/ 10995 h 11002"/>
                <a:gd name="T44" fmla="*/ 5712 w 8041"/>
                <a:gd name="T45" fmla="*/ 11000 h 11002"/>
                <a:gd name="T46" fmla="*/ 5857 w 8041"/>
                <a:gd name="T47" fmla="*/ 10968 h 11002"/>
                <a:gd name="T48" fmla="*/ 7975 w 8041"/>
                <a:gd name="T49" fmla="*/ 9752 h 11002"/>
                <a:gd name="T50" fmla="*/ 8009 w 8041"/>
                <a:gd name="T51" fmla="*/ 9697 h 11002"/>
                <a:gd name="T52" fmla="*/ 8031 w 8041"/>
                <a:gd name="T53" fmla="*/ 9643 h 11002"/>
                <a:gd name="T54" fmla="*/ 8041 w 8041"/>
                <a:gd name="T55" fmla="*/ 9589 h 11002"/>
                <a:gd name="T56" fmla="*/ 8038 w 8041"/>
                <a:gd name="T57" fmla="*/ 9535 h 11002"/>
                <a:gd name="T58" fmla="*/ 8022 w 8041"/>
                <a:gd name="T59" fmla="*/ 9482 h 11002"/>
                <a:gd name="T60" fmla="*/ 7992 w 8041"/>
                <a:gd name="T61" fmla="*/ 9429 h 11002"/>
                <a:gd name="T62" fmla="*/ 7946 w 8041"/>
                <a:gd name="T63" fmla="*/ 9378 h 11002"/>
                <a:gd name="T64" fmla="*/ 6176 w 8041"/>
                <a:gd name="T65" fmla="*/ 8377 h 11002"/>
                <a:gd name="T66" fmla="*/ 6062 w 8041"/>
                <a:gd name="T67" fmla="*/ 8294 h 11002"/>
                <a:gd name="T68" fmla="*/ 5963 w 8041"/>
                <a:gd name="T69" fmla="*/ 8199 h 11002"/>
                <a:gd name="T70" fmla="*/ 5880 w 8041"/>
                <a:gd name="T71" fmla="*/ 8090 h 11002"/>
                <a:gd name="T72" fmla="*/ 5812 w 8041"/>
                <a:gd name="T73" fmla="*/ 7970 h 11002"/>
                <a:gd name="T74" fmla="*/ 5759 w 8041"/>
                <a:gd name="T75" fmla="*/ 7837 h 11002"/>
                <a:gd name="T76" fmla="*/ 5720 w 8041"/>
                <a:gd name="T77" fmla="*/ 7691 h 11002"/>
                <a:gd name="T78" fmla="*/ 5697 w 8041"/>
                <a:gd name="T79" fmla="*/ 7533 h 11002"/>
                <a:gd name="T80" fmla="*/ 5687 w 8041"/>
                <a:gd name="T81" fmla="*/ 7365 h 11002"/>
                <a:gd name="T82" fmla="*/ 5707 w 8041"/>
                <a:gd name="T83" fmla="*/ 4845 h 11002"/>
                <a:gd name="T84" fmla="*/ 5690 w 8041"/>
                <a:gd name="T85" fmla="*/ 4763 h 11002"/>
                <a:gd name="T86" fmla="*/ 5661 w 8041"/>
                <a:gd name="T87" fmla="*/ 4686 h 11002"/>
                <a:gd name="T88" fmla="*/ 5620 w 8041"/>
                <a:gd name="T89" fmla="*/ 4611 h 11002"/>
                <a:gd name="T90" fmla="*/ 5562 w 8041"/>
                <a:gd name="T91" fmla="*/ 4539 h 11002"/>
                <a:gd name="T92" fmla="*/ 5488 w 8041"/>
                <a:gd name="T93" fmla="*/ 4469 h 11002"/>
                <a:gd name="T94" fmla="*/ 5397 w 8041"/>
                <a:gd name="T95" fmla="*/ 4398 h 11002"/>
                <a:gd name="T96" fmla="*/ 3175 w 8041"/>
                <a:gd name="T97" fmla="*/ 3097 h 11002"/>
                <a:gd name="T98" fmla="*/ 3041 w 8041"/>
                <a:gd name="T99" fmla="*/ 3022 h 11002"/>
                <a:gd name="T100" fmla="*/ 2925 w 8041"/>
                <a:gd name="T101" fmla="*/ 2935 h 11002"/>
                <a:gd name="T102" fmla="*/ 2829 w 8041"/>
                <a:gd name="T103" fmla="*/ 2835 h 11002"/>
                <a:gd name="T104" fmla="*/ 2751 w 8041"/>
                <a:gd name="T105" fmla="*/ 2723 h 11002"/>
                <a:gd name="T106" fmla="*/ 2691 w 8041"/>
                <a:gd name="T107" fmla="*/ 2598 h 11002"/>
                <a:gd name="T108" fmla="*/ 2650 w 8041"/>
                <a:gd name="T109" fmla="*/ 2462 h 11002"/>
                <a:gd name="T110" fmla="*/ 2629 w 8041"/>
                <a:gd name="T111" fmla="*/ 2313 h 11002"/>
                <a:gd name="T112" fmla="*/ 2624 w 8041"/>
                <a:gd name="T113" fmla="*/ 2150 h 1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41" h="11002">
                  <a:moveTo>
                    <a:pt x="2633" y="210"/>
                  </a:moveTo>
                  <a:lnTo>
                    <a:pt x="2629" y="182"/>
                  </a:lnTo>
                  <a:lnTo>
                    <a:pt x="2623" y="154"/>
                  </a:lnTo>
                  <a:lnTo>
                    <a:pt x="2619" y="142"/>
                  </a:lnTo>
                  <a:lnTo>
                    <a:pt x="2615" y="129"/>
                  </a:lnTo>
                  <a:lnTo>
                    <a:pt x="2610" y="118"/>
                  </a:lnTo>
                  <a:lnTo>
                    <a:pt x="2605" y="107"/>
                  </a:lnTo>
                  <a:lnTo>
                    <a:pt x="2598" y="95"/>
                  </a:lnTo>
                  <a:lnTo>
                    <a:pt x="2593" y="85"/>
                  </a:lnTo>
                  <a:lnTo>
                    <a:pt x="2586" y="76"/>
                  </a:lnTo>
                  <a:lnTo>
                    <a:pt x="2578" y="67"/>
                  </a:lnTo>
                  <a:lnTo>
                    <a:pt x="2570" y="58"/>
                  </a:lnTo>
                  <a:lnTo>
                    <a:pt x="2561" y="50"/>
                  </a:lnTo>
                  <a:lnTo>
                    <a:pt x="2552" y="42"/>
                  </a:lnTo>
                  <a:lnTo>
                    <a:pt x="2542" y="35"/>
                  </a:lnTo>
                  <a:lnTo>
                    <a:pt x="2532" y="30"/>
                  </a:lnTo>
                  <a:lnTo>
                    <a:pt x="2520" y="24"/>
                  </a:lnTo>
                  <a:lnTo>
                    <a:pt x="2509" y="18"/>
                  </a:lnTo>
                  <a:lnTo>
                    <a:pt x="2496" y="14"/>
                  </a:lnTo>
                  <a:lnTo>
                    <a:pt x="2483" y="10"/>
                  </a:lnTo>
                  <a:lnTo>
                    <a:pt x="2469" y="7"/>
                  </a:lnTo>
                  <a:lnTo>
                    <a:pt x="2455" y="4"/>
                  </a:lnTo>
                  <a:lnTo>
                    <a:pt x="2440" y="3"/>
                  </a:lnTo>
                  <a:lnTo>
                    <a:pt x="2424" y="1"/>
                  </a:lnTo>
                  <a:lnTo>
                    <a:pt x="2407" y="0"/>
                  </a:lnTo>
                  <a:lnTo>
                    <a:pt x="2390" y="0"/>
                  </a:lnTo>
                  <a:lnTo>
                    <a:pt x="2372" y="1"/>
                  </a:lnTo>
                  <a:lnTo>
                    <a:pt x="2354" y="3"/>
                  </a:lnTo>
                  <a:lnTo>
                    <a:pt x="2335" y="5"/>
                  </a:lnTo>
                  <a:lnTo>
                    <a:pt x="2314" y="7"/>
                  </a:lnTo>
                  <a:lnTo>
                    <a:pt x="2294" y="10"/>
                  </a:lnTo>
                  <a:lnTo>
                    <a:pt x="324" y="1152"/>
                  </a:lnTo>
                  <a:lnTo>
                    <a:pt x="291" y="1177"/>
                  </a:lnTo>
                  <a:lnTo>
                    <a:pt x="260" y="1203"/>
                  </a:lnTo>
                  <a:lnTo>
                    <a:pt x="231" y="1231"/>
                  </a:lnTo>
                  <a:lnTo>
                    <a:pt x="204" y="1260"/>
                  </a:lnTo>
                  <a:lnTo>
                    <a:pt x="176" y="1290"/>
                  </a:lnTo>
                  <a:lnTo>
                    <a:pt x="153" y="1321"/>
                  </a:lnTo>
                  <a:lnTo>
                    <a:pt x="129" y="1354"/>
                  </a:lnTo>
                  <a:lnTo>
                    <a:pt x="109" y="1388"/>
                  </a:lnTo>
                  <a:lnTo>
                    <a:pt x="88" y="1423"/>
                  </a:lnTo>
                  <a:lnTo>
                    <a:pt x="70" y="1459"/>
                  </a:lnTo>
                  <a:lnTo>
                    <a:pt x="54" y="1498"/>
                  </a:lnTo>
                  <a:lnTo>
                    <a:pt x="40" y="1536"/>
                  </a:lnTo>
                  <a:lnTo>
                    <a:pt x="27" y="1577"/>
                  </a:lnTo>
                  <a:lnTo>
                    <a:pt x="17" y="1619"/>
                  </a:lnTo>
                  <a:lnTo>
                    <a:pt x="8" y="1662"/>
                  </a:lnTo>
                  <a:lnTo>
                    <a:pt x="0" y="1707"/>
                  </a:lnTo>
                  <a:lnTo>
                    <a:pt x="5" y="7477"/>
                  </a:lnTo>
                  <a:lnTo>
                    <a:pt x="2" y="7502"/>
                  </a:lnTo>
                  <a:lnTo>
                    <a:pt x="1" y="7526"/>
                  </a:lnTo>
                  <a:lnTo>
                    <a:pt x="0" y="7549"/>
                  </a:lnTo>
                  <a:lnTo>
                    <a:pt x="0" y="7573"/>
                  </a:lnTo>
                  <a:lnTo>
                    <a:pt x="1" y="7596"/>
                  </a:lnTo>
                  <a:lnTo>
                    <a:pt x="2" y="7619"/>
                  </a:lnTo>
                  <a:lnTo>
                    <a:pt x="3" y="7640"/>
                  </a:lnTo>
                  <a:lnTo>
                    <a:pt x="7" y="7662"/>
                  </a:lnTo>
                  <a:lnTo>
                    <a:pt x="10" y="7682"/>
                  </a:lnTo>
                  <a:lnTo>
                    <a:pt x="14" y="7701"/>
                  </a:lnTo>
                  <a:lnTo>
                    <a:pt x="18" y="7722"/>
                  </a:lnTo>
                  <a:lnTo>
                    <a:pt x="24" y="7740"/>
                  </a:lnTo>
                  <a:lnTo>
                    <a:pt x="29" y="7758"/>
                  </a:lnTo>
                  <a:lnTo>
                    <a:pt x="36" y="7776"/>
                  </a:lnTo>
                  <a:lnTo>
                    <a:pt x="44" y="7793"/>
                  </a:lnTo>
                  <a:lnTo>
                    <a:pt x="52" y="7810"/>
                  </a:lnTo>
                  <a:lnTo>
                    <a:pt x="61" y="7826"/>
                  </a:lnTo>
                  <a:lnTo>
                    <a:pt x="70" y="7842"/>
                  </a:lnTo>
                  <a:lnTo>
                    <a:pt x="80" y="7857"/>
                  </a:lnTo>
                  <a:lnTo>
                    <a:pt x="92" y="7871"/>
                  </a:lnTo>
                  <a:lnTo>
                    <a:pt x="103" y="7886"/>
                  </a:lnTo>
                  <a:lnTo>
                    <a:pt x="115" y="7898"/>
                  </a:lnTo>
                  <a:lnTo>
                    <a:pt x="128" y="7912"/>
                  </a:lnTo>
                  <a:lnTo>
                    <a:pt x="141" y="7925"/>
                  </a:lnTo>
                  <a:lnTo>
                    <a:pt x="156" y="7936"/>
                  </a:lnTo>
                  <a:lnTo>
                    <a:pt x="171" y="7947"/>
                  </a:lnTo>
                  <a:lnTo>
                    <a:pt x="187" y="7957"/>
                  </a:lnTo>
                  <a:lnTo>
                    <a:pt x="202" y="7968"/>
                  </a:lnTo>
                  <a:lnTo>
                    <a:pt x="219" y="7978"/>
                  </a:lnTo>
                  <a:lnTo>
                    <a:pt x="236" y="7987"/>
                  </a:lnTo>
                  <a:lnTo>
                    <a:pt x="255" y="7995"/>
                  </a:lnTo>
                  <a:lnTo>
                    <a:pt x="274" y="8003"/>
                  </a:lnTo>
                  <a:lnTo>
                    <a:pt x="5331" y="10927"/>
                  </a:lnTo>
                  <a:lnTo>
                    <a:pt x="5371" y="10944"/>
                  </a:lnTo>
                  <a:lnTo>
                    <a:pt x="5409" y="10958"/>
                  </a:lnTo>
                  <a:lnTo>
                    <a:pt x="5449" y="10971"/>
                  </a:lnTo>
                  <a:lnTo>
                    <a:pt x="5487" y="10982"/>
                  </a:lnTo>
                  <a:lnTo>
                    <a:pt x="5525" y="10990"/>
                  </a:lnTo>
                  <a:lnTo>
                    <a:pt x="5563" y="10995"/>
                  </a:lnTo>
                  <a:lnTo>
                    <a:pt x="5600" y="11000"/>
                  </a:lnTo>
                  <a:lnTo>
                    <a:pt x="5638" y="11002"/>
                  </a:lnTo>
                  <a:lnTo>
                    <a:pt x="5675" y="11002"/>
                  </a:lnTo>
                  <a:lnTo>
                    <a:pt x="5712" y="11000"/>
                  </a:lnTo>
                  <a:lnTo>
                    <a:pt x="5749" y="10995"/>
                  </a:lnTo>
                  <a:lnTo>
                    <a:pt x="5785" y="10988"/>
                  </a:lnTo>
                  <a:lnTo>
                    <a:pt x="5821" y="10979"/>
                  </a:lnTo>
                  <a:lnTo>
                    <a:pt x="5857" y="10968"/>
                  </a:lnTo>
                  <a:lnTo>
                    <a:pt x="5892" y="10956"/>
                  </a:lnTo>
                  <a:lnTo>
                    <a:pt x="5927" y="10940"/>
                  </a:lnTo>
                  <a:lnTo>
                    <a:pt x="7965" y="9765"/>
                  </a:lnTo>
                  <a:lnTo>
                    <a:pt x="7975" y="9752"/>
                  </a:lnTo>
                  <a:lnTo>
                    <a:pt x="7984" y="9738"/>
                  </a:lnTo>
                  <a:lnTo>
                    <a:pt x="7993" y="9725"/>
                  </a:lnTo>
                  <a:lnTo>
                    <a:pt x="8001" y="9711"/>
                  </a:lnTo>
                  <a:lnTo>
                    <a:pt x="8009" y="9697"/>
                  </a:lnTo>
                  <a:lnTo>
                    <a:pt x="8015" y="9684"/>
                  </a:lnTo>
                  <a:lnTo>
                    <a:pt x="8021" y="9670"/>
                  </a:lnTo>
                  <a:lnTo>
                    <a:pt x="8027" y="9657"/>
                  </a:lnTo>
                  <a:lnTo>
                    <a:pt x="8031" y="9643"/>
                  </a:lnTo>
                  <a:lnTo>
                    <a:pt x="8035" y="9629"/>
                  </a:lnTo>
                  <a:lnTo>
                    <a:pt x="8038" y="9616"/>
                  </a:lnTo>
                  <a:lnTo>
                    <a:pt x="8040" y="9602"/>
                  </a:lnTo>
                  <a:lnTo>
                    <a:pt x="8041" y="9589"/>
                  </a:lnTo>
                  <a:lnTo>
                    <a:pt x="8041" y="9575"/>
                  </a:lnTo>
                  <a:lnTo>
                    <a:pt x="8041" y="9561"/>
                  </a:lnTo>
                  <a:lnTo>
                    <a:pt x="8040" y="9548"/>
                  </a:lnTo>
                  <a:lnTo>
                    <a:pt x="8038" y="9535"/>
                  </a:lnTo>
                  <a:lnTo>
                    <a:pt x="8036" y="9522"/>
                  </a:lnTo>
                  <a:lnTo>
                    <a:pt x="8032" y="9508"/>
                  </a:lnTo>
                  <a:lnTo>
                    <a:pt x="8028" y="9494"/>
                  </a:lnTo>
                  <a:lnTo>
                    <a:pt x="8022" y="9482"/>
                  </a:lnTo>
                  <a:lnTo>
                    <a:pt x="8017" y="9468"/>
                  </a:lnTo>
                  <a:lnTo>
                    <a:pt x="8009" y="9455"/>
                  </a:lnTo>
                  <a:lnTo>
                    <a:pt x="8001" y="9442"/>
                  </a:lnTo>
                  <a:lnTo>
                    <a:pt x="7992" y="9429"/>
                  </a:lnTo>
                  <a:lnTo>
                    <a:pt x="7981" y="9416"/>
                  </a:lnTo>
                  <a:lnTo>
                    <a:pt x="7971" y="9403"/>
                  </a:lnTo>
                  <a:lnTo>
                    <a:pt x="7959" y="9390"/>
                  </a:lnTo>
                  <a:lnTo>
                    <a:pt x="7946" y="9378"/>
                  </a:lnTo>
                  <a:lnTo>
                    <a:pt x="7933" y="9364"/>
                  </a:lnTo>
                  <a:lnTo>
                    <a:pt x="7918" y="9352"/>
                  </a:lnTo>
                  <a:lnTo>
                    <a:pt x="7902" y="9339"/>
                  </a:lnTo>
                  <a:lnTo>
                    <a:pt x="6176" y="8377"/>
                  </a:lnTo>
                  <a:lnTo>
                    <a:pt x="6146" y="8356"/>
                  </a:lnTo>
                  <a:lnTo>
                    <a:pt x="6117" y="8337"/>
                  </a:lnTo>
                  <a:lnTo>
                    <a:pt x="6089" y="8316"/>
                  </a:lnTo>
                  <a:lnTo>
                    <a:pt x="6062" y="8294"/>
                  </a:lnTo>
                  <a:lnTo>
                    <a:pt x="6036" y="8271"/>
                  </a:lnTo>
                  <a:lnTo>
                    <a:pt x="6011" y="8248"/>
                  </a:lnTo>
                  <a:lnTo>
                    <a:pt x="5986" y="8224"/>
                  </a:lnTo>
                  <a:lnTo>
                    <a:pt x="5963" y="8199"/>
                  </a:lnTo>
                  <a:lnTo>
                    <a:pt x="5941" y="8173"/>
                  </a:lnTo>
                  <a:lnTo>
                    <a:pt x="5919" y="8146"/>
                  </a:lnTo>
                  <a:lnTo>
                    <a:pt x="5899" y="8118"/>
                  </a:lnTo>
                  <a:lnTo>
                    <a:pt x="5880" y="8090"/>
                  </a:lnTo>
                  <a:lnTo>
                    <a:pt x="5862" y="8062"/>
                  </a:lnTo>
                  <a:lnTo>
                    <a:pt x="5844" y="8032"/>
                  </a:lnTo>
                  <a:lnTo>
                    <a:pt x="5828" y="8002"/>
                  </a:lnTo>
                  <a:lnTo>
                    <a:pt x="5812" y="7970"/>
                  </a:lnTo>
                  <a:lnTo>
                    <a:pt x="5797" y="7938"/>
                  </a:lnTo>
                  <a:lnTo>
                    <a:pt x="5784" y="7905"/>
                  </a:lnTo>
                  <a:lnTo>
                    <a:pt x="5770" y="7871"/>
                  </a:lnTo>
                  <a:lnTo>
                    <a:pt x="5759" y="7837"/>
                  </a:lnTo>
                  <a:lnTo>
                    <a:pt x="5747" y="7802"/>
                  </a:lnTo>
                  <a:lnTo>
                    <a:pt x="5737" y="7766"/>
                  </a:lnTo>
                  <a:lnTo>
                    <a:pt x="5728" y="7728"/>
                  </a:lnTo>
                  <a:lnTo>
                    <a:pt x="5720" y="7691"/>
                  </a:lnTo>
                  <a:lnTo>
                    <a:pt x="5713" y="7654"/>
                  </a:lnTo>
                  <a:lnTo>
                    <a:pt x="5707" y="7614"/>
                  </a:lnTo>
                  <a:lnTo>
                    <a:pt x="5701" y="7574"/>
                  </a:lnTo>
                  <a:lnTo>
                    <a:pt x="5697" y="7533"/>
                  </a:lnTo>
                  <a:lnTo>
                    <a:pt x="5693" y="7493"/>
                  </a:lnTo>
                  <a:lnTo>
                    <a:pt x="5690" y="7451"/>
                  </a:lnTo>
                  <a:lnTo>
                    <a:pt x="5689" y="7408"/>
                  </a:lnTo>
                  <a:lnTo>
                    <a:pt x="5687" y="7365"/>
                  </a:lnTo>
                  <a:lnTo>
                    <a:pt x="5715" y="4955"/>
                  </a:lnTo>
                  <a:lnTo>
                    <a:pt x="5713" y="4911"/>
                  </a:lnTo>
                  <a:lnTo>
                    <a:pt x="5710" y="4866"/>
                  </a:lnTo>
                  <a:lnTo>
                    <a:pt x="5707" y="4845"/>
                  </a:lnTo>
                  <a:lnTo>
                    <a:pt x="5704" y="4824"/>
                  </a:lnTo>
                  <a:lnTo>
                    <a:pt x="5700" y="4804"/>
                  </a:lnTo>
                  <a:lnTo>
                    <a:pt x="5695" y="4784"/>
                  </a:lnTo>
                  <a:lnTo>
                    <a:pt x="5690" y="4763"/>
                  </a:lnTo>
                  <a:lnTo>
                    <a:pt x="5684" y="4744"/>
                  </a:lnTo>
                  <a:lnTo>
                    <a:pt x="5677" y="4725"/>
                  </a:lnTo>
                  <a:lnTo>
                    <a:pt x="5669" y="4705"/>
                  </a:lnTo>
                  <a:lnTo>
                    <a:pt x="5661" y="4686"/>
                  </a:lnTo>
                  <a:lnTo>
                    <a:pt x="5652" y="4667"/>
                  </a:lnTo>
                  <a:lnTo>
                    <a:pt x="5642" y="4649"/>
                  </a:lnTo>
                  <a:lnTo>
                    <a:pt x="5631" y="4629"/>
                  </a:lnTo>
                  <a:lnTo>
                    <a:pt x="5620" y="4611"/>
                  </a:lnTo>
                  <a:lnTo>
                    <a:pt x="5606" y="4593"/>
                  </a:lnTo>
                  <a:lnTo>
                    <a:pt x="5592" y="4575"/>
                  </a:lnTo>
                  <a:lnTo>
                    <a:pt x="5578" y="4557"/>
                  </a:lnTo>
                  <a:lnTo>
                    <a:pt x="5562" y="4539"/>
                  </a:lnTo>
                  <a:lnTo>
                    <a:pt x="5545" y="4522"/>
                  </a:lnTo>
                  <a:lnTo>
                    <a:pt x="5528" y="4504"/>
                  </a:lnTo>
                  <a:lnTo>
                    <a:pt x="5509" y="4486"/>
                  </a:lnTo>
                  <a:lnTo>
                    <a:pt x="5488" y="4469"/>
                  </a:lnTo>
                  <a:lnTo>
                    <a:pt x="5468" y="4450"/>
                  </a:lnTo>
                  <a:lnTo>
                    <a:pt x="5445" y="4433"/>
                  </a:lnTo>
                  <a:lnTo>
                    <a:pt x="5422" y="4415"/>
                  </a:lnTo>
                  <a:lnTo>
                    <a:pt x="5397" y="4398"/>
                  </a:lnTo>
                  <a:lnTo>
                    <a:pt x="5371" y="4380"/>
                  </a:lnTo>
                  <a:lnTo>
                    <a:pt x="5344" y="4363"/>
                  </a:lnTo>
                  <a:lnTo>
                    <a:pt x="5315" y="4345"/>
                  </a:lnTo>
                  <a:lnTo>
                    <a:pt x="3175" y="3097"/>
                  </a:lnTo>
                  <a:lnTo>
                    <a:pt x="3140" y="3079"/>
                  </a:lnTo>
                  <a:lnTo>
                    <a:pt x="3106" y="3061"/>
                  </a:lnTo>
                  <a:lnTo>
                    <a:pt x="3072" y="3041"/>
                  </a:lnTo>
                  <a:lnTo>
                    <a:pt x="3041" y="3022"/>
                  </a:lnTo>
                  <a:lnTo>
                    <a:pt x="3010" y="3002"/>
                  </a:lnTo>
                  <a:lnTo>
                    <a:pt x="2981" y="2980"/>
                  </a:lnTo>
                  <a:lnTo>
                    <a:pt x="2952" y="2958"/>
                  </a:lnTo>
                  <a:lnTo>
                    <a:pt x="2925" y="2935"/>
                  </a:lnTo>
                  <a:lnTo>
                    <a:pt x="2899" y="2911"/>
                  </a:lnTo>
                  <a:lnTo>
                    <a:pt x="2875" y="2886"/>
                  </a:lnTo>
                  <a:lnTo>
                    <a:pt x="2852" y="2861"/>
                  </a:lnTo>
                  <a:lnTo>
                    <a:pt x="2829" y="2835"/>
                  </a:lnTo>
                  <a:lnTo>
                    <a:pt x="2808" y="2808"/>
                  </a:lnTo>
                  <a:lnTo>
                    <a:pt x="2787" y="2781"/>
                  </a:lnTo>
                  <a:lnTo>
                    <a:pt x="2769" y="2752"/>
                  </a:lnTo>
                  <a:lnTo>
                    <a:pt x="2751" y="2723"/>
                  </a:lnTo>
                  <a:lnTo>
                    <a:pt x="2734" y="2693"/>
                  </a:lnTo>
                  <a:lnTo>
                    <a:pt x="2719" y="2663"/>
                  </a:lnTo>
                  <a:lnTo>
                    <a:pt x="2705" y="2631"/>
                  </a:lnTo>
                  <a:lnTo>
                    <a:pt x="2691" y="2598"/>
                  </a:lnTo>
                  <a:lnTo>
                    <a:pt x="2680" y="2565"/>
                  </a:lnTo>
                  <a:lnTo>
                    <a:pt x="2668" y="2531"/>
                  </a:lnTo>
                  <a:lnTo>
                    <a:pt x="2659" y="2497"/>
                  </a:lnTo>
                  <a:lnTo>
                    <a:pt x="2650" y="2462"/>
                  </a:lnTo>
                  <a:lnTo>
                    <a:pt x="2644" y="2426"/>
                  </a:lnTo>
                  <a:lnTo>
                    <a:pt x="2637" y="2389"/>
                  </a:lnTo>
                  <a:lnTo>
                    <a:pt x="2632" y="2351"/>
                  </a:lnTo>
                  <a:lnTo>
                    <a:pt x="2629" y="2313"/>
                  </a:lnTo>
                  <a:lnTo>
                    <a:pt x="2625" y="2273"/>
                  </a:lnTo>
                  <a:lnTo>
                    <a:pt x="2624" y="2233"/>
                  </a:lnTo>
                  <a:lnTo>
                    <a:pt x="2624" y="2192"/>
                  </a:lnTo>
                  <a:lnTo>
                    <a:pt x="2624" y="2150"/>
                  </a:lnTo>
                  <a:lnTo>
                    <a:pt x="2633" y="2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7B4EC1-B6B9-47B1-BA02-A69777CF4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1176338"/>
              <a:ext cx="2241550" cy="1279525"/>
            </a:xfrm>
            <a:custGeom>
              <a:avLst/>
              <a:gdLst>
                <a:gd name="T0" fmla="*/ 11022 w 11299"/>
                <a:gd name="T1" fmla="*/ 6080 h 6451"/>
                <a:gd name="T2" fmla="*/ 11072 w 11299"/>
                <a:gd name="T3" fmla="*/ 6086 h 6451"/>
                <a:gd name="T4" fmla="*/ 11120 w 11299"/>
                <a:gd name="T5" fmla="*/ 6079 h 6451"/>
                <a:gd name="T6" fmla="*/ 11164 w 11299"/>
                <a:gd name="T7" fmla="*/ 6060 h 6451"/>
                <a:gd name="T8" fmla="*/ 11204 w 11299"/>
                <a:gd name="T9" fmla="*/ 6028 h 6451"/>
                <a:gd name="T10" fmla="*/ 11243 w 11299"/>
                <a:gd name="T11" fmla="*/ 5980 h 6451"/>
                <a:gd name="T12" fmla="*/ 11277 w 11299"/>
                <a:gd name="T13" fmla="*/ 5919 h 6451"/>
                <a:gd name="T14" fmla="*/ 11298 w 11299"/>
                <a:gd name="T15" fmla="*/ 3576 h 6451"/>
                <a:gd name="T16" fmla="*/ 11264 w 11299"/>
                <a:gd name="T17" fmla="*/ 3416 h 6451"/>
                <a:gd name="T18" fmla="*/ 11202 w 11299"/>
                <a:gd name="T19" fmla="*/ 3270 h 6451"/>
                <a:gd name="T20" fmla="*/ 11107 w 11299"/>
                <a:gd name="T21" fmla="*/ 3136 h 6451"/>
                <a:gd name="T22" fmla="*/ 10979 w 11299"/>
                <a:gd name="T23" fmla="*/ 3016 h 6451"/>
                <a:gd name="T24" fmla="*/ 5915 w 11299"/>
                <a:gd name="T25" fmla="*/ 86 h 6451"/>
                <a:gd name="T26" fmla="*/ 5835 w 11299"/>
                <a:gd name="T27" fmla="*/ 44 h 6451"/>
                <a:gd name="T28" fmla="*/ 5757 w 11299"/>
                <a:gd name="T29" fmla="*/ 16 h 6451"/>
                <a:gd name="T30" fmla="*/ 5681 w 11299"/>
                <a:gd name="T31" fmla="*/ 2 h 6451"/>
                <a:gd name="T32" fmla="*/ 5609 w 11299"/>
                <a:gd name="T33" fmla="*/ 2 h 6451"/>
                <a:gd name="T34" fmla="*/ 5537 w 11299"/>
                <a:gd name="T35" fmla="*/ 16 h 6451"/>
                <a:gd name="T36" fmla="*/ 5468 w 11299"/>
                <a:gd name="T37" fmla="*/ 43 h 6451"/>
                <a:gd name="T38" fmla="*/ 5402 w 11299"/>
                <a:gd name="T39" fmla="*/ 84 h 6451"/>
                <a:gd name="T40" fmla="*/ 248 w 11299"/>
                <a:gd name="T41" fmla="*/ 3084 h 6451"/>
                <a:gd name="T42" fmla="*/ 138 w 11299"/>
                <a:gd name="T43" fmla="*/ 3199 h 6451"/>
                <a:gd name="T44" fmla="*/ 60 w 11299"/>
                <a:gd name="T45" fmla="*/ 3327 h 6451"/>
                <a:gd name="T46" fmla="*/ 15 w 11299"/>
                <a:gd name="T47" fmla="*/ 3469 h 6451"/>
                <a:gd name="T48" fmla="*/ 7 w 11299"/>
                <a:gd name="T49" fmla="*/ 5921 h 6451"/>
                <a:gd name="T50" fmla="*/ 38 w 11299"/>
                <a:gd name="T51" fmla="*/ 5979 h 6451"/>
                <a:gd name="T52" fmla="*/ 74 w 11299"/>
                <a:gd name="T53" fmla="*/ 6026 h 6451"/>
                <a:gd name="T54" fmla="*/ 116 w 11299"/>
                <a:gd name="T55" fmla="*/ 6062 h 6451"/>
                <a:gd name="T56" fmla="*/ 163 w 11299"/>
                <a:gd name="T57" fmla="*/ 6087 h 6451"/>
                <a:gd name="T58" fmla="*/ 218 w 11299"/>
                <a:gd name="T59" fmla="*/ 6099 h 6451"/>
                <a:gd name="T60" fmla="*/ 279 w 11299"/>
                <a:gd name="T61" fmla="*/ 6099 h 6451"/>
                <a:gd name="T62" fmla="*/ 346 w 11299"/>
                <a:gd name="T63" fmla="*/ 6086 h 6451"/>
                <a:gd name="T64" fmla="*/ 2101 w 11299"/>
                <a:gd name="T65" fmla="*/ 5046 h 6451"/>
                <a:gd name="T66" fmla="*/ 2230 w 11299"/>
                <a:gd name="T67" fmla="*/ 4989 h 6451"/>
                <a:gd name="T68" fmla="*/ 2362 w 11299"/>
                <a:gd name="T69" fmla="*/ 4950 h 6451"/>
                <a:gd name="T70" fmla="*/ 2498 w 11299"/>
                <a:gd name="T71" fmla="*/ 4932 h 6451"/>
                <a:gd name="T72" fmla="*/ 2636 w 11299"/>
                <a:gd name="T73" fmla="*/ 4933 h 6451"/>
                <a:gd name="T74" fmla="*/ 2778 w 11299"/>
                <a:gd name="T75" fmla="*/ 4953 h 6451"/>
                <a:gd name="T76" fmla="*/ 2923 w 11299"/>
                <a:gd name="T77" fmla="*/ 4993 h 6451"/>
                <a:gd name="T78" fmla="*/ 3071 w 11299"/>
                <a:gd name="T79" fmla="*/ 5052 h 6451"/>
                <a:gd name="T80" fmla="*/ 3223 w 11299"/>
                <a:gd name="T81" fmla="*/ 5129 h 6451"/>
                <a:gd name="T82" fmla="*/ 5397 w 11299"/>
                <a:gd name="T83" fmla="*/ 6409 h 6451"/>
                <a:gd name="T84" fmla="*/ 5476 w 11299"/>
                <a:gd name="T85" fmla="*/ 6435 h 6451"/>
                <a:gd name="T86" fmla="*/ 5559 w 11299"/>
                <a:gd name="T87" fmla="*/ 6448 h 6451"/>
                <a:gd name="T88" fmla="*/ 5644 w 11299"/>
                <a:gd name="T89" fmla="*/ 6450 h 6451"/>
                <a:gd name="T90" fmla="*/ 5735 w 11299"/>
                <a:gd name="T91" fmla="*/ 6436 h 6451"/>
                <a:gd name="T92" fmla="*/ 5834 w 11299"/>
                <a:gd name="T93" fmla="*/ 6408 h 6451"/>
                <a:gd name="T94" fmla="*/ 5940 w 11299"/>
                <a:gd name="T95" fmla="*/ 6363 h 6451"/>
                <a:gd name="T96" fmla="*/ 8183 w 11299"/>
                <a:gd name="T97" fmla="*/ 5083 h 6451"/>
                <a:gd name="T98" fmla="*/ 8314 w 11299"/>
                <a:gd name="T99" fmla="*/ 5003 h 6451"/>
                <a:gd name="T100" fmla="*/ 8448 w 11299"/>
                <a:gd name="T101" fmla="*/ 4947 h 6451"/>
                <a:gd name="T102" fmla="*/ 8582 w 11299"/>
                <a:gd name="T103" fmla="*/ 4911 h 6451"/>
                <a:gd name="T104" fmla="*/ 8719 w 11299"/>
                <a:gd name="T105" fmla="*/ 4900 h 6451"/>
                <a:gd name="T106" fmla="*/ 8856 w 11299"/>
                <a:gd name="T107" fmla="*/ 4911 h 6451"/>
                <a:gd name="T108" fmla="*/ 8995 w 11299"/>
                <a:gd name="T109" fmla="*/ 4944 h 6451"/>
                <a:gd name="T110" fmla="*/ 9137 w 11299"/>
                <a:gd name="T111" fmla="*/ 5000 h 6451"/>
                <a:gd name="T112" fmla="*/ 9278 w 11299"/>
                <a:gd name="T113" fmla="*/ 5077 h 6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9" h="6451">
                  <a:moveTo>
                    <a:pt x="10957" y="6057"/>
                  </a:moveTo>
                  <a:lnTo>
                    <a:pt x="10984" y="6069"/>
                  </a:lnTo>
                  <a:lnTo>
                    <a:pt x="11010" y="6077"/>
                  </a:lnTo>
                  <a:lnTo>
                    <a:pt x="11022" y="6080"/>
                  </a:lnTo>
                  <a:lnTo>
                    <a:pt x="11036" y="6082"/>
                  </a:lnTo>
                  <a:lnTo>
                    <a:pt x="11048" y="6085"/>
                  </a:lnTo>
                  <a:lnTo>
                    <a:pt x="11061" y="6085"/>
                  </a:lnTo>
                  <a:lnTo>
                    <a:pt x="11072" y="6086"/>
                  </a:lnTo>
                  <a:lnTo>
                    <a:pt x="11085" y="6085"/>
                  </a:lnTo>
                  <a:lnTo>
                    <a:pt x="11097" y="6083"/>
                  </a:lnTo>
                  <a:lnTo>
                    <a:pt x="11108" y="6081"/>
                  </a:lnTo>
                  <a:lnTo>
                    <a:pt x="11120" y="6079"/>
                  </a:lnTo>
                  <a:lnTo>
                    <a:pt x="11131" y="6076"/>
                  </a:lnTo>
                  <a:lnTo>
                    <a:pt x="11142" y="6071"/>
                  </a:lnTo>
                  <a:lnTo>
                    <a:pt x="11154" y="6066"/>
                  </a:lnTo>
                  <a:lnTo>
                    <a:pt x="11164" y="6060"/>
                  </a:lnTo>
                  <a:lnTo>
                    <a:pt x="11174" y="6053"/>
                  </a:lnTo>
                  <a:lnTo>
                    <a:pt x="11185" y="6046"/>
                  </a:lnTo>
                  <a:lnTo>
                    <a:pt x="11195" y="6037"/>
                  </a:lnTo>
                  <a:lnTo>
                    <a:pt x="11204" y="6028"/>
                  </a:lnTo>
                  <a:lnTo>
                    <a:pt x="11215" y="6018"/>
                  </a:lnTo>
                  <a:lnTo>
                    <a:pt x="11224" y="6006"/>
                  </a:lnTo>
                  <a:lnTo>
                    <a:pt x="11234" y="5994"/>
                  </a:lnTo>
                  <a:lnTo>
                    <a:pt x="11243" y="5980"/>
                  </a:lnTo>
                  <a:lnTo>
                    <a:pt x="11251" y="5967"/>
                  </a:lnTo>
                  <a:lnTo>
                    <a:pt x="11260" y="5952"/>
                  </a:lnTo>
                  <a:lnTo>
                    <a:pt x="11268" y="5936"/>
                  </a:lnTo>
                  <a:lnTo>
                    <a:pt x="11277" y="5919"/>
                  </a:lnTo>
                  <a:lnTo>
                    <a:pt x="11285" y="5901"/>
                  </a:lnTo>
                  <a:lnTo>
                    <a:pt x="11292" y="5882"/>
                  </a:lnTo>
                  <a:lnTo>
                    <a:pt x="11299" y="5862"/>
                  </a:lnTo>
                  <a:lnTo>
                    <a:pt x="11298" y="3576"/>
                  </a:lnTo>
                  <a:lnTo>
                    <a:pt x="11293" y="3534"/>
                  </a:lnTo>
                  <a:lnTo>
                    <a:pt x="11285" y="3495"/>
                  </a:lnTo>
                  <a:lnTo>
                    <a:pt x="11276" y="3455"/>
                  </a:lnTo>
                  <a:lnTo>
                    <a:pt x="11264" y="3416"/>
                  </a:lnTo>
                  <a:lnTo>
                    <a:pt x="11252" y="3379"/>
                  </a:lnTo>
                  <a:lnTo>
                    <a:pt x="11237" y="3342"/>
                  </a:lnTo>
                  <a:lnTo>
                    <a:pt x="11220" y="3305"/>
                  </a:lnTo>
                  <a:lnTo>
                    <a:pt x="11202" y="3270"/>
                  </a:lnTo>
                  <a:lnTo>
                    <a:pt x="11181" y="3235"/>
                  </a:lnTo>
                  <a:lnTo>
                    <a:pt x="11158" y="3201"/>
                  </a:lnTo>
                  <a:lnTo>
                    <a:pt x="11133" y="3168"/>
                  </a:lnTo>
                  <a:lnTo>
                    <a:pt x="11107" y="3136"/>
                  </a:lnTo>
                  <a:lnTo>
                    <a:pt x="11078" y="3105"/>
                  </a:lnTo>
                  <a:lnTo>
                    <a:pt x="11047" y="3074"/>
                  </a:lnTo>
                  <a:lnTo>
                    <a:pt x="11014" y="3045"/>
                  </a:lnTo>
                  <a:lnTo>
                    <a:pt x="10979" y="3016"/>
                  </a:lnTo>
                  <a:lnTo>
                    <a:pt x="5976" y="127"/>
                  </a:lnTo>
                  <a:lnTo>
                    <a:pt x="5956" y="112"/>
                  </a:lnTo>
                  <a:lnTo>
                    <a:pt x="5936" y="99"/>
                  </a:lnTo>
                  <a:lnTo>
                    <a:pt x="5915" y="86"/>
                  </a:lnTo>
                  <a:lnTo>
                    <a:pt x="5895" y="74"/>
                  </a:lnTo>
                  <a:lnTo>
                    <a:pt x="5874" y="63"/>
                  </a:lnTo>
                  <a:lnTo>
                    <a:pt x="5854" y="53"/>
                  </a:lnTo>
                  <a:lnTo>
                    <a:pt x="5835" y="44"/>
                  </a:lnTo>
                  <a:lnTo>
                    <a:pt x="5816" y="35"/>
                  </a:lnTo>
                  <a:lnTo>
                    <a:pt x="5795" y="28"/>
                  </a:lnTo>
                  <a:lnTo>
                    <a:pt x="5776" y="22"/>
                  </a:lnTo>
                  <a:lnTo>
                    <a:pt x="5757" y="16"/>
                  </a:lnTo>
                  <a:lnTo>
                    <a:pt x="5738" y="11"/>
                  </a:lnTo>
                  <a:lnTo>
                    <a:pt x="5719" y="7"/>
                  </a:lnTo>
                  <a:lnTo>
                    <a:pt x="5700" y="3"/>
                  </a:lnTo>
                  <a:lnTo>
                    <a:pt x="5681" y="2"/>
                  </a:lnTo>
                  <a:lnTo>
                    <a:pt x="5663" y="0"/>
                  </a:lnTo>
                  <a:lnTo>
                    <a:pt x="5645" y="0"/>
                  </a:lnTo>
                  <a:lnTo>
                    <a:pt x="5627" y="0"/>
                  </a:lnTo>
                  <a:lnTo>
                    <a:pt x="5609" y="2"/>
                  </a:lnTo>
                  <a:lnTo>
                    <a:pt x="5591" y="3"/>
                  </a:lnTo>
                  <a:lnTo>
                    <a:pt x="5572" y="7"/>
                  </a:lnTo>
                  <a:lnTo>
                    <a:pt x="5554" y="10"/>
                  </a:lnTo>
                  <a:lnTo>
                    <a:pt x="5537" y="16"/>
                  </a:lnTo>
                  <a:lnTo>
                    <a:pt x="5519" y="22"/>
                  </a:lnTo>
                  <a:lnTo>
                    <a:pt x="5502" y="27"/>
                  </a:lnTo>
                  <a:lnTo>
                    <a:pt x="5485" y="35"/>
                  </a:lnTo>
                  <a:lnTo>
                    <a:pt x="5468" y="43"/>
                  </a:lnTo>
                  <a:lnTo>
                    <a:pt x="5451" y="52"/>
                  </a:lnTo>
                  <a:lnTo>
                    <a:pt x="5434" y="62"/>
                  </a:lnTo>
                  <a:lnTo>
                    <a:pt x="5417" y="73"/>
                  </a:lnTo>
                  <a:lnTo>
                    <a:pt x="5402" y="84"/>
                  </a:lnTo>
                  <a:lnTo>
                    <a:pt x="5385" y="96"/>
                  </a:lnTo>
                  <a:lnTo>
                    <a:pt x="314" y="3032"/>
                  </a:lnTo>
                  <a:lnTo>
                    <a:pt x="280" y="3058"/>
                  </a:lnTo>
                  <a:lnTo>
                    <a:pt x="248" y="3084"/>
                  </a:lnTo>
                  <a:lnTo>
                    <a:pt x="218" y="3113"/>
                  </a:lnTo>
                  <a:lnTo>
                    <a:pt x="189" y="3140"/>
                  </a:lnTo>
                  <a:lnTo>
                    <a:pt x="163" y="3169"/>
                  </a:lnTo>
                  <a:lnTo>
                    <a:pt x="138" y="3199"/>
                  </a:lnTo>
                  <a:lnTo>
                    <a:pt x="116" y="3230"/>
                  </a:lnTo>
                  <a:lnTo>
                    <a:pt x="95" y="3261"/>
                  </a:lnTo>
                  <a:lnTo>
                    <a:pt x="77" y="3294"/>
                  </a:lnTo>
                  <a:lnTo>
                    <a:pt x="60" y="3327"/>
                  </a:lnTo>
                  <a:lnTo>
                    <a:pt x="47" y="3361"/>
                  </a:lnTo>
                  <a:lnTo>
                    <a:pt x="34" y="3396"/>
                  </a:lnTo>
                  <a:lnTo>
                    <a:pt x="23" y="3432"/>
                  </a:lnTo>
                  <a:lnTo>
                    <a:pt x="15" y="3469"/>
                  </a:lnTo>
                  <a:lnTo>
                    <a:pt x="8" y="3506"/>
                  </a:lnTo>
                  <a:lnTo>
                    <a:pt x="5" y="3544"/>
                  </a:lnTo>
                  <a:lnTo>
                    <a:pt x="0" y="5906"/>
                  </a:lnTo>
                  <a:lnTo>
                    <a:pt x="7" y="5921"/>
                  </a:lnTo>
                  <a:lnTo>
                    <a:pt x="14" y="5937"/>
                  </a:lnTo>
                  <a:lnTo>
                    <a:pt x="22" y="5952"/>
                  </a:lnTo>
                  <a:lnTo>
                    <a:pt x="30" y="5966"/>
                  </a:lnTo>
                  <a:lnTo>
                    <a:pt x="38" y="5979"/>
                  </a:lnTo>
                  <a:lnTo>
                    <a:pt x="47" y="5992"/>
                  </a:lnTo>
                  <a:lnTo>
                    <a:pt x="55" y="6004"/>
                  </a:lnTo>
                  <a:lnTo>
                    <a:pt x="65" y="6015"/>
                  </a:lnTo>
                  <a:lnTo>
                    <a:pt x="74" y="6026"/>
                  </a:lnTo>
                  <a:lnTo>
                    <a:pt x="84" y="6036"/>
                  </a:lnTo>
                  <a:lnTo>
                    <a:pt x="94" y="6046"/>
                  </a:lnTo>
                  <a:lnTo>
                    <a:pt x="104" y="6054"/>
                  </a:lnTo>
                  <a:lnTo>
                    <a:pt x="116" y="6062"/>
                  </a:lnTo>
                  <a:lnTo>
                    <a:pt x="127" y="6070"/>
                  </a:lnTo>
                  <a:lnTo>
                    <a:pt x="138" y="6076"/>
                  </a:lnTo>
                  <a:lnTo>
                    <a:pt x="151" y="6081"/>
                  </a:lnTo>
                  <a:lnTo>
                    <a:pt x="163" y="6087"/>
                  </a:lnTo>
                  <a:lnTo>
                    <a:pt x="177" y="6091"/>
                  </a:lnTo>
                  <a:lnTo>
                    <a:pt x="189" y="6095"/>
                  </a:lnTo>
                  <a:lnTo>
                    <a:pt x="204" y="6097"/>
                  </a:lnTo>
                  <a:lnTo>
                    <a:pt x="218" y="6099"/>
                  </a:lnTo>
                  <a:lnTo>
                    <a:pt x="232" y="6100"/>
                  </a:lnTo>
                  <a:lnTo>
                    <a:pt x="247" y="6100"/>
                  </a:lnTo>
                  <a:lnTo>
                    <a:pt x="263" y="6100"/>
                  </a:lnTo>
                  <a:lnTo>
                    <a:pt x="279" y="6099"/>
                  </a:lnTo>
                  <a:lnTo>
                    <a:pt x="294" y="6097"/>
                  </a:lnTo>
                  <a:lnTo>
                    <a:pt x="311" y="6094"/>
                  </a:lnTo>
                  <a:lnTo>
                    <a:pt x="328" y="6090"/>
                  </a:lnTo>
                  <a:lnTo>
                    <a:pt x="346" y="6086"/>
                  </a:lnTo>
                  <a:lnTo>
                    <a:pt x="365" y="6080"/>
                  </a:lnTo>
                  <a:lnTo>
                    <a:pt x="383" y="6073"/>
                  </a:lnTo>
                  <a:lnTo>
                    <a:pt x="402" y="6066"/>
                  </a:lnTo>
                  <a:lnTo>
                    <a:pt x="2101" y="5046"/>
                  </a:lnTo>
                  <a:lnTo>
                    <a:pt x="2134" y="5030"/>
                  </a:lnTo>
                  <a:lnTo>
                    <a:pt x="2165" y="5015"/>
                  </a:lnTo>
                  <a:lnTo>
                    <a:pt x="2198" y="5001"/>
                  </a:lnTo>
                  <a:lnTo>
                    <a:pt x="2230" y="4989"/>
                  </a:lnTo>
                  <a:lnTo>
                    <a:pt x="2263" y="4977"/>
                  </a:lnTo>
                  <a:lnTo>
                    <a:pt x="2295" y="4967"/>
                  </a:lnTo>
                  <a:lnTo>
                    <a:pt x="2329" y="4958"/>
                  </a:lnTo>
                  <a:lnTo>
                    <a:pt x="2362" y="4950"/>
                  </a:lnTo>
                  <a:lnTo>
                    <a:pt x="2396" y="4944"/>
                  </a:lnTo>
                  <a:lnTo>
                    <a:pt x="2430" y="4939"/>
                  </a:lnTo>
                  <a:lnTo>
                    <a:pt x="2464" y="4935"/>
                  </a:lnTo>
                  <a:lnTo>
                    <a:pt x="2498" y="4932"/>
                  </a:lnTo>
                  <a:lnTo>
                    <a:pt x="2532" y="4931"/>
                  </a:lnTo>
                  <a:lnTo>
                    <a:pt x="2567" y="4931"/>
                  </a:lnTo>
                  <a:lnTo>
                    <a:pt x="2601" y="4931"/>
                  </a:lnTo>
                  <a:lnTo>
                    <a:pt x="2636" y="4933"/>
                  </a:lnTo>
                  <a:lnTo>
                    <a:pt x="2672" y="4936"/>
                  </a:lnTo>
                  <a:lnTo>
                    <a:pt x="2707" y="4941"/>
                  </a:lnTo>
                  <a:lnTo>
                    <a:pt x="2742" y="4947"/>
                  </a:lnTo>
                  <a:lnTo>
                    <a:pt x="2778" y="4953"/>
                  </a:lnTo>
                  <a:lnTo>
                    <a:pt x="2815" y="4961"/>
                  </a:lnTo>
                  <a:lnTo>
                    <a:pt x="2851" y="4972"/>
                  </a:lnTo>
                  <a:lnTo>
                    <a:pt x="2887" y="4982"/>
                  </a:lnTo>
                  <a:lnTo>
                    <a:pt x="2923" y="4993"/>
                  </a:lnTo>
                  <a:lnTo>
                    <a:pt x="2961" y="5006"/>
                  </a:lnTo>
                  <a:lnTo>
                    <a:pt x="2998" y="5020"/>
                  </a:lnTo>
                  <a:lnTo>
                    <a:pt x="3034" y="5035"/>
                  </a:lnTo>
                  <a:lnTo>
                    <a:pt x="3071" y="5052"/>
                  </a:lnTo>
                  <a:lnTo>
                    <a:pt x="3110" y="5069"/>
                  </a:lnTo>
                  <a:lnTo>
                    <a:pt x="3147" y="5088"/>
                  </a:lnTo>
                  <a:lnTo>
                    <a:pt x="3186" y="5108"/>
                  </a:lnTo>
                  <a:lnTo>
                    <a:pt x="3223" y="5129"/>
                  </a:lnTo>
                  <a:lnTo>
                    <a:pt x="5298" y="6361"/>
                  </a:lnTo>
                  <a:lnTo>
                    <a:pt x="5338" y="6383"/>
                  </a:lnTo>
                  <a:lnTo>
                    <a:pt x="5377" y="6401"/>
                  </a:lnTo>
                  <a:lnTo>
                    <a:pt x="5397" y="6409"/>
                  </a:lnTo>
                  <a:lnTo>
                    <a:pt x="5416" y="6417"/>
                  </a:lnTo>
                  <a:lnTo>
                    <a:pt x="5437" y="6424"/>
                  </a:lnTo>
                  <a:lnTo>
                    <a:pt x="5457" y="6429"/>
                  </a:lnTo>
                  <a:lnTo>
                    <a:pt x="5476" y="6435"/>
                  </a:lnTo>
                  <a:lnTo>
                    <a:pt x="5497" y="6439"/>
                  </a:lnTo>
                  <a:lnTo>
                    <a:pt x="5517" y="6444"/>
                  </a:lnTo>
                  <a:lnTo>
                    <a:pt x="5537" y="6446"/>
                  </a:lnTo>
                  <a:lnTo>
                    <a:pt x="5559" y="6448"/>
                  </a:lnTo>
                  <a:lnTo>
                    <a:pt x="5579" y="6451"/>
                  </a:lnTo>
                  <a:lnTo>
                    <a:pt x="5601" y="6451"/>
                  </a:lnTo>
                  <a:lnTo>
                    <a:pt x="5622" y="6451"/>
                  </a:lnTo>
                  <a:lnTo>
                    <a:pt x="5644" y="6450"/>
                  </a:lnTo>
                  <a:lnTo>
                    <a:pt x="5666" y="6447"/>
                  </a:lnTo>
                  <a:lnTo>
                    <a:pt x="5689" y="6445"/>
                  </a:lnTo>
                  <a:lnTo>
                    <a:pt x="5712" y="6442"/>
                  </a:lnTo>
                  <a:lnTo>
                    <a:pt x="5735" y="6436"/>
                  </a:lnTo>
                  <a:lnTo>
                    <a:pt x="5759" y="6430"/>
                  </a:lnTo>
                  <a:lnTo>
                    <a:pt x="5783" y="6425"/>
                  </a:lnTo>
                  <a:lnTo>
                    <a:pt x="5808" y="6417"/>
                  </a:lnTo>
                  <a:lnTo>
                    <a:pt x="5834" y="6408"/>
                  </a:lnTo>
                  <a:lnTo>
                    <a:pt x="5860" y="6399"/>
                  </a:lnTo>
                  <a:lnTo>
                    <a:pt x="5886" y="6387"/>
                  </a:lnTo>
                  <a:lnTo>
                    <a:pt x="5913" y="6376"/>
                  </a:lnTo>
                  <a:lnTo>
                    <a:pt x="5940" y="6363"/>
                  </a:lnTo>
                  <a:lnTo>
                    <a:pt x="5968" y="6350"/>
                  </a:lnTo>
                  <a:lnTo>
                    <a:pt x="5998" y="6335"/>
                  </a:lnTo>
                  <a:lnTo>
                    <a:pt x="6027" y="6318"/>
                  </a:lnTo>
                  <a:lnTo>
                    <a:pt x="8183" y="5083"/>
                  </a:lnTo>
                  <a:lnTo>
                    <a:pt x="8216" y="5060"/>
                  </a:lnTo>
                  <a:lnTo>
                    <a:pt x="8249" y="5040"/>
                  </a:lnTo>
                  <a:lnTo>
                    <a:pt x="8282" y="5020"/>
                  </a:lnTo>
                  <a:lnTo>
                    <a:pt x="8314" y="5003"/>
                  </a:lnTo>
                  <a:lnTo>
                    <a:pt x="8347" y="4986"/>
                  </a:lnTo>
                  <a:lnTo>
                    <a:pt x="8381" y="4972"/>
                  </a:lnTo>
                  <a:lnTo>
                    <a:pt x="8414" y="4958"/>
                  </a:lnTo>
                  <a:lnTo>
                    <a:pt x="8448" y="4947"/>
                  </a:lnTo>
                  <a:lnTo>
                    <a:pt x="8482" y="4935"/>
                  </a:lnTo>
                  <a:lnTo>
                    <a:pt x="8515" y="4926"/>
                  </a:lnTo>
                  <a:lnTo>
                    <a:pt x="8549" y="4918"/>
                  </a:lnTo>
                  <a:lnTo>
                    <a:pt x="8582" y="4911"/>
                  </a:lnTo>
                  <a:lnTo>
                    <a:pt x="8616" y="4907"/>
                  </a:lnTo>
                  <a:lnTo>
                    <a:pt x="8650" y="4904"/>
                  </a:lnTo>
                  <a:lnTo>
                    <a:pt x="8684" y="4901"/>
                  </a:lnTo>
                  <a:lnTo>
                    <a:pt x="8719" y="4900"/>
                  </a:lnTo>
                  <a:lnTo>
                    <a:pt x="8753" y="4901"/>
                  </a:lnTo>
                  <a:lnTo>
                    <a:pt x="8787" y="4902"/>
                  </a:lnTo>
                  <a:lnTo>
                    <a:pt x="8822" y="4906"/>
                  </a:lnTo>
                  <a:lnTo>
                    <a:pt x="8856" y="4911"/>
                  </a:lnTo>
                  <a:lnTo>
                    <a:pt x="8891" y="4917"/>
                  </a:lnTo>
                  <a:lnTo>
                    <a:pt x="8926" y="4925"/>
                  </a:lnTo>
                  <a:lnTo>
                    <a:pt x="8960" y="4934"/>
                  </a:lnTo>
                  <a:lnTo>
                    <a:pt x="8995" y="4944"/>
                  </a:lnTo>
                  <a:lnTo>
                    <a:pt x="9030" y="4956"/>
                  </a:lnTo>
                  <a:lnTo>
                    <a:pt x="9065" y="4969"/>
                  </a:lnTo>
                  <a:lnTo>
                    <a:pt x="9101" y="4984"/>
                  </a:lnTo>
                  <a:lnTo>
                    <a:pt x="9137" y="5000"/>
                  </a:lnTo>
                  <a:lnTo>
                    <a:pt x="9172" y="5017"/>
                  </a:lnTo>
                  <a:lnTo>
                    <a:pt x="9207" y="5036"/>
                  </a:lnTo>
                  <a:lnTo>
                    <a:pt x="9243" y="5055"/>
                  </a:lnTo>
                  <a:lnTo>
                    <a:pt x="9278" y="5077"/>
                  </a:lnTo>
                  <a:lnTo>
                    <a:pt x="10957" y="60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DD71B7-72CD-4B44-9BDF-8C0AF3042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2238375"/>
              <a:ext cx="996950" cy="1130300"/>
            </a:xfrm>
            <a:custGeom>
              <a:avLst/>
              <a:gdLst>
                <a:gd name="T0" fmla="*/ 47 w 5021"/>
                <a:gd name="T1" fmla="*/ 1555 h 5696"/>
                <a:gd name="T2" fmla="*/ 26 w 5021"/>
                <a:gd name="T3" fmla="*/ 1523 h 5696"/>
                <a:gd name="T4" fmla="*/ 11 w 5021"/>
                <a:gd name="T5" fmla="*/ 1491 h 5696"/>
                <a:gd name="T6" fmla="*/ 2 w 5021"/>
                <a:gd name="T7" fmla="*/ 1458 h 5696"/>
                <a:gd name="T8" fmla="*/ 0 w 5021"/>
                <a:gd name="T9" fmla="*/ 1427 h 5696"/>
                <a:gd name="T10" fmla="*/ 6 w 5021"/>
                <a:gd name="T11" fmla="*/ 1395 h 5696"/>
                <a:gd name="T12" fmla="*/ 18 w 5021"/>
                <a:gd name="T13" fmla="*/ 1362 h 5696"/>
                <a:gd name="T14" fmla="*/ 37 w 5021"/>
                <a:gd name="T15" fmla="*/ 1330 h 5696"/>
                <a:gd name="T16" fmla="*/ 66 w 5021"/>
                <a:gd name="T17" fmla="*/ 1299 h 5696"/>
                <a:gd name="T18" fmla="*/ 103 w 5021"/>
                <a:gd name="T19" fmla="*/ 1267 h 5696"/>
                <a:gd name="T20" fmla="*/ 2174 w 5021"/>
                <a:gd name="T21" fmla="*/ 58 h 5696"/>
                <a:gd name="T22" fmla="*/ 2267 w 5021"/>
                <a:gd name="T23" fmla="*/ 24 h 5696"/>
                <a:gd name="T24" fmla="*/ 2363 w 5021"/>
                <a:gd name="T25" fmla="*/ 6 h 5696"/>
                <a:gd name="T26" fmla="*/ 2465 w 5021"/>
                <a:gd name="T27" fmla="*/ 0 h 5696"/>
                <a:gd name="T28" fmla="*/ 2613 w 5021"/>
                <a:gd name="T29" fmla="*/ 5 h 5696"/>
                <a:gd name="T30" fmla="*/ 4812 w 5021"/>
                <a:gd name="T31" fmla="*/ 1242 h 5696"/>
                <a:gd name="T32" fmla="*/ 4888 w 5021"/>
                <a:gd name="T33" fmla="*/ 1299 h 5696"/>
                <a:gd name="T34" fmla="*/ 4946 w 5021"/>
                <a:gd name="T35" fmla="*/ 1363 h 5696"/>
                <a:gd name="T36" fmla="*/ 4989 w 5021"/>
                <a:gd name="T37" fmla="*/ 1436 h 5696"/>
                <a:gd name="T38" fmla="*/ 5014 w 5021"/>
                <a:gd name="T39" fmla="*/ 1517 h 5696"/>
                <a:gd name="T40" fmla="*/ 5021 w 5021"/>
                <a:gd name="T41" fmla="*/ 1608 h 5696"/>
                <a:gd name="T42" fmla="*/ 5005 w 5021"/>
                <a:gd name="T43" fmla="*/ 4094 h 5696"/>
                <a:gd name="T44" fmla="*/ 4969 w 5021"/>
                <a:gd name="T45" fmla="*/ 4191 h 5696"/>
                <a:gd name="T46" fmla="*/ 4920 w 5021"/>
                <a:gd name="T47" fmla="*/ 4281 h 5696"/>
                <a:gd name="T48" fmla="*/ 4859 w 5021"/>
                <a:gd name="T49" fmla="*/ 4361 h 5696"/>
                <a:gd name="T50" fmla="*/ 4786 w 5021"/>
                <a:gd name="T51" fmla="*/ 4435 h 5696"/>
                <a:gd name="T52" fmla="*/ 2828 w 5021"/>
                <a:gd name="T53" fmla="*/ 5621 h 5696"/>
                <a:gd name="T54" fmla="*/ 2764 w 5021"/>
                <a:gd name="T55" fmla="*/ 5652 h 5696"/>
                <a:gd name="T56" fmla="*/ 2707 w 5021"/>
                <a:gd name="T57" fmla="*/ 5675 h 5696"/>
                <a:gd name="T58" fmla="*/ 2654 w 5021"/>
                <a:gd name="T59" fmla="*/ 5690 h 5696"/>
                <a:gd name="T60" fmla="*/ 2606 w 5021"/>
                <a:gd name="T61" fmla="*/ 5695 h 5696"/>
                <a:gd name="T62" fmla="*/ 2562 w 5021"/>
                <a:gd name="T63" fmla="*/ 5694 h 5696"/>
                <a:gd name="T64" fmla="*/ 2524 w 5021"/>
                <a:gd name="T65" fmla="*/ 5685 h 5696"/>
                <a:gd name="T66" fmla="*/ 2488 w 5021"/>
                <a:gd name="T67" fmla="*/ 5670 h 5696"/>
                <a:gd name="T68" fmla="*/ 2458 w 5021"/>
                <a:gd name="T69" fmla="*/ 5648 h 5696"/>
                <a:gd name="T70" fmla="*/ 2431 w 5021"/>
                <a:gd name="T71" fmla="*/ 5619 h 5696"/>
                <a:gd name="T72" fmla="*/ 2407 w 5021"/>
                <a:gd name="T73" fmla="*/ 5584 h 5696"/>
                <a:gd name="T74" fmla="*/ 2382 w 5021"/>
                <a:gd name="T75" fmla="*/ 3423 h 5696"/>
                <a:gd name="T76" fmla="*/ 2376 w 5021"/>
                <a:gd name="T77" fmla="*/ 3332 h 5696"/>
                <a:gd name="T78" fmla="*/ 2365 w 5021"/>
                <a:gd name="T79" fmla="*/ 3245 h 5696"/>
                <a:gd name="T80" fmla="*/ 2347 w 5021"/>
                <a:gd name="T81" fmla="*/ 3161 h 5696"/>
                <a:gd name="T82" fmla="*/ 2322 w 5021"/>
                <a:gd name="T83" fmla="*/ 3079 h 5696"/>
                <a:gd name="T84" fmla="*/ 2289 w 5021"/>
                <a:gd name="T85" fmla="*/ 3002 h 5696"/>
                <a:gd name="T86" fmla="*/ 2249 w 5021"/>
                <a:gd name="T87" fmla="*/ 2927 h 5696"/>
                <a:gd name="T88" fmla="*/ 2200 w 5021"/>
                <a:gd name="T89" fmla="*/ 2857 h 5696"/>
                <a:gd name="T90" fmla="*/ 2143 w 5021"/>
                <a:gd name="T91" fmla="*/ 2791 h 5696"/>
                <a:gd name="T92" fmla="*/ 2078 w 5021"/>
                <a:gd name="T93" fmla="*/ 2729 h 5696"/>
                <a:gd name="T94" fmla="*/ 2003 w 5021"/>
                <a:gd name="T95" fmla="*/ 2671 h 5696"/>
                <a:gd name="T96" fmla="*/ 86 w 5021"/>
                <a:gd name="T97" fmla="*/ 1598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21" h="5696">
                  <a:moveTo>
                    <a:pt x="86" y="1598"/>
                  </a:moveTo>
                  <a:lnTo>
                    <a:pt x="66" y="1576"/>
                  </a:lnTo>
                  <a:lnTo>
                    <a:pt x="47" y="1555"/>
                  </a:lnTo>
                  <a:lnTo>
                    <a:pt x="39" y="1544"/>
                  </a:lnTo>
                  <a:lnTo>
                    <a:pt x="33" y="1533"/>
                  </a:lnTo>
                  <a:lnTo>
                    <a:pt x="26" y="1523"/>
                  </a:lnTo>
                  <a:lnTo>
                    <a:pt x="20" y="1512"/>
                  </a:lnTo>
                  <a:lnTo>
                    <a:pt x="16" y="1501"/>
                  </a:lnTo>
                  <a:lnTo>
                    <a:pt x="11" y="1491"/>
                  </a:lnTo>
                  <a:lnTo>
                    <a:pt x="7" y="1480"/>
                  </a:lnTo>
                  <a:lnTo>
                    <a:pt x="4" y="1470"/>
                  </a:lnTo>
                  <a:lnTo>
                    <a:pt x="2" y="1458"/>
                  </a:lnTo>
                  <a:lnTo>
                    <a:pt x="1" y="1448"/>
                  </a:lnTo>
                  <a:lnTo>
                    <a:pt x="0" y="1437"/>
                  </a:lnTo>
                  <a:lnTo>
                    <a:pt x="0" y="1427"/>
                  </a:lnTo>
                  <a:lnTo>
                    <a:pt x="1" y="1416"/>
                  </a:lnTo>
                  <a:lnTo>
                    <a:pt x="2" y="1405"/>
                  </a:lnTo>
                  <a:lnTo>
                    <a:pt x="6" y="1395"/>
                  </a:lnTo>
                  <a:lnTo>
                    <a:pt x="9" y="1384"/>
                  </a:lnTo>
                  <a:lnTo>
                    <a:pt x="12" y="1373"/>
                  </a:lnTo>
                  <a:lnTo>
                    <a:pt x="18" y="1362"/>
                  </a:lnTo>
                  <a:lnTo>
                    <a:pt x="24" y="1352"/>
                  </a:lnTo>
                  <a:lnTo>
                    <a:pt x="30" y="1342"/>
                  </a:lnTo>
                  <a:lnTo>
                    <a:pt x="37" y="1330"/>
                  </a:lnTo>
                  <a:lnTo>
                    <a:pt x="46" y="1320"/>
                  </a:lnTo>
                  <a:lnTo>
                    <a:pt x="55" y="1309"/>
                  </a:lnTo>
                  <a:lnTo>
                    <a:pt x="66" y="1299"/>
                  </a:lnTo>
                  <a:lnTo>
                    <a:pt x="77" y="1287"/>
                  </a:lnTo>
                  <a:lnTo>
                    <a:pt x="89" y="1277"/>
                  </a:lnTo>
                  <a:lnTo>
                    <a:pt x="103" y="1267"/>
                  </a:lnTo>
                  <a:lnTo>
                    <a:pt x="116" y="1255"/>
                  </a:lnTo>
                  <a:lnTo>
                    <a:pt x="2145" y="73"/>
                  </a:lnTo>
                  <a:lnTo>
                    <a:pt x="2174" y="58"/>
                  </a:lnTo>
                  <a:lnTo>
                    <a:pt x="2205" y="45"/>
                  </a:lnTo>
                  <a:lnTo>
                    <a:pt x="2235" y="34"/>
                  </a:lnTo>
                  <a:lnTo>
                    <a:pt x="2267" y="24"/>
                  </a:lnTo>
                  <a:lnTo>
                    <a:pt x="2297" y="17"/>
                  </a:lnTo>
                  <a:lnTo>
                    <a:pt x="2330" y="11"/>
                  </a:lnTo>
                  <a:lnTo>
                    <a:pt x="2363" y="6"/>
                  </a:lnTo>
                  <a:lnTo>
                    <a:pt x="2396" y="3"/>
                  </a:lnTo>
                  <a:lnTo>
                    <a:pt x="2430" y="1"/>
                  </a:lnTo>
                  <a:lnTo>
                    <a:pt x="2465" y="0"/>
                  </a:lnTo>
                  <a:lnTo>
                    <a:pt x="2501" y="0"/>
                  </a:lnTo>
                  <a:lnTo>
                    <a:pt x="2537" y="1"/>
                  </a:lnTo>
                  <a:lnTo>
                    <a:pt x="2613" y="5"/>
                  </a:lnTo>
                  <a:lnTo>
                    <a:pt x="2693" y="11"/>
                  </a:lnTo>
                  <a:lnTo>
                    <a:pt x="4784" y="1225"/>
                  </a:lnTo>
                  <a:lnTo>
                    <a:pt x="4812" y="1242"/>
                  </a:lnTo>
                  <a:lnTo>
                    <a:pt x="4839" y="1260"/>
                  </a:lnTo>
                  <a:lnTo>
                    <a:pt x="4864" y="1278"/>
                  </a:lnTo>
                  <a:lnTo>
                    <a:pt x="4888" y="1299"/>
                  </a:lnTo>
                  <a:lnTo>
                    <a:pt x="4909" y="1319"/>
                  </a:lnTo>
                  <a:lnTo>
                    <a:pt x="4930" y="1340"/>
                  </a:lnTo>
                  <a:lnTo>
                    <a:pt x="4946" y="1363"/>
                  </a:lnTo>
                  <a:lnTo>
                    <a:pt x="4963" y="1387"/>
                  </a:lnTo>
                  <a:lnTo>
                    <a:pt x="4977" y="1411"/>
                  </a:lnTo>
                  <a:lnTo>
                    <a:pt x="4989" y="1436"/>
                  </a:lnTo>
                  <a:lnTo>
                    <a:pt x="5000" y="1462"/>
                  </a:lnTo>
                  <a:lnTo>
                    <a:pt x="5008" y="1489"/>
                  </a:lnTo>
                  <a:lnTo>
                    <a:pt x="5014" y="1517"/>
                  </a:lnTo>
                  <a:lnTo>
                    <a:pt x="5019" y="1547"/>
                  </a:lnTo>
                  <a:lnTo>
                    <a:pt x="5021" y="1577"/>
                  </a:lnTo>
                  <a:lnTo>
                    <a:pt x="5021" y="1608"/>
                  </a:lnTo>
                  <a:lnTo>
                    <a:pt x="5021" y="4025"/>
                  </a:lnTo>
                  <a:lnTo>
                    <a:pt x="5014" y="4060"/>
                  </a:lnTo>
                  <a:lnTo>
                    <a:pt x="5005" y="4094"/>
                  </a:lnTo>
                  <a:lnTo>
                    <a:pt x="4995" y="4128"/>
                  </a:lnTo>
                  <a:lnTo>
                    <a:pt x="4983" y="4161"/>
                  </a:lnTo>
                  <a:lnTo>
                    <a:pt x="4969" y="4191"/>
                  </a:lnTo>
                  <a:lnTo>
                    <a:pt x="4954" y="4222"/>
                  </a:lnTo>
                  <a:lnTo>
                    <a:pt x="4939" y="4252"/>
                  </a:lnTo>
                  <a:lnTo>
                    <a:pt x="4920" y="4281"/>
                  </a:lnTo>
                  <a:lnTo>
                    <a:pt x="4901" y="4309"/>
                  </a:lnTo>
                  <a:lnTo>
                    <a:pt x="4881" y="4335"/>
                  </a:lnTo>
                  <a:lnTo>
                    <a:pt x="4859" y="4361"/>
                  </a:lnTo>
                  <a:lnTo>
                    <a:pt x="4836" y="4387"/>
                  </a:lnTo>
                  <a:lnTo>
                    <a:pt x="4812" y="4411"/>
                  </a:lnTo>
                  <a:lnTo>
                    <a:pt x="4786" y="4435"/>
                  </a:lnTo>
                  <a:lnTo>
                    <a:pt x="4760" y="4458"/>
                  </a:lnTo>
                  <a:lnTo>
                    <a:pt x="4732" y="4480"/>
                  </a:lnTo>
                  <a:lnTo>
                    <a:pt x="2828" y="5621"/>
                  </a:lnTo>
                  <a:lnTo>
                    <a:pt x="2806" y="5632"/>
                  </a:lnTo>
                  <a:lnTo>
                    <a:pt x="2785" y="5643"/>
                  </a:lnTo>
                  <a:lnTo>
                    <a:pt x="2764" y="5652"/>
                  </a:lnTo>
                  <a:lnTo>
                    <a:pt x="2744" y="5661"/>
                  </a:lnTo>
                  <a:lnTo>
                    <a:pt x="2725" y="5668"/>
                  </a:lnTo>
                  <a:lnTo>
                    <a:pt x="2707" y="5675"/>
                  </a:lnTo>
                  <a:lnTo>
                    <a:pt x="2689" y="5681"/>
                  </a:lnTo>
                  <a:lnTo>
                    <a:pt x="2671" y="5685"/>
                  </a:lnTo>
                  <a:lnTo>
                    <a:pt x="2654" y="5690"/>
                  </a:lnTo>
                  <a:lnTo>
                    <a:pt x="2638" y="5692"/>
                  </a:lnTo>
                  <a:lnTo>
                    <a:pt x="2621" y="5694"/>
                  </a:lnTo>
                  <a:lnTo>
                    <a:pt x="2606" y="5695"/>
                  </a:lnTo>
                  <a:lnTo>
                    <a:pt x="2590" y="5696"/>
                  </a:lnTo>
                  <a:lnTo>
                    <a:pt x="2577" y="5695"/>
                  </a:lnTo>
                  <a:lnTo>
                    <a:pt x="2562" y="5694"/>
                  </a:lnTo>
                  <a:lnTo>
                    <a:pt x="2550" y="5692"/>
                  </a:lnTo>
                  <a:lnTo>
                    <a:pt x="2536" y="5690"/>
                  </a:lnTo>
                  <a:lnTo>
                    <a:pt x="2524" y="5685"/>
                  </a:lnTo>
                  <a:lnTo>
                    <a:pt x="2511" y="5681"/>
                  </a:lnTo>
                  <a:lnTo>
                    <a:pt x="2500" y="5676"/>
                  </a:lnTo>
                  <a:lnTo>
                    <a:pt x="2488" y="5670"/>
                  </a:lnTo>
                  <a:lnTo>
                    <a:pt x="2478" y="5664"/>
                  </a:lnTo>
                  <a:lnTo>
                    <a:pt x="2468" y="5656"/>
                  </a:lnTo>
                  <a:lnTo>
                    <a:pt x="2458" y="5648"/>
                  </a:lnTo>
                  <a:lnTo>
                    <a:pt x="2449" y="5639"/>
                  </a:lnTo>
                  <a:lnTo>
                    <a:pt x="2440" y="5630"/>
                  </a:lnTo>
                  <a:lnTo>
                    <a:pt x="2431" y="5619"/>
                  </a:lnTo>
                  <a:lnTo>
                    <a:pt x="2423" y="5608"/>
                  </a:lnTo>
                  <a:lnTo>
                    <a:pt x="2415" y="5597"/>
                  </a:lnTo>
                  <a:lnTo>
                    <a:pt x="2407" y="5584"/>
                  </a:lnTo>
                  <a:lnTo>
                    <a:pt x="2400" y="5572"/>
                  </a:lnTo>
                  <a:lnTo>
                    <a:pt x="2393" y="5558"/>
                  </a:lnTo>
                  <a:lnTo>
                    <a:pt x="2382" y="3423"/>
                  </a:lnTo>
                  <a:lnTo>
                    <a:pt x="2381" y="3392"/>
                  </a:lnTo>
                  <a:lnTo>
                    <a:pt x="2380" y="3363"/>
                  </a:lnTo>
                  <a:lnTo>
                    <a:pt x="2376" y="3332"/>
                  </a:lnTo>
                  <a:lnTo>
                    <a:pt x="2374" y="3303"/>
                  </a:lnTo>
                  <a:lnTo>
                    <a:pt x="2370" y="3274"/>
                  </a:lnTo>
                  <a:lnTo>
                    <a:pt x="2365" y="3245"/>
                  </a:lnTo>
                  <a:lnTo>
                    <a:pt x="2360" y="3216"/>
                  </a:lnTo>
                  <a:lnTo>
                    <a:pt x="2354" y="3188"/>
                  </a:lnTo>
                  <a:lnTo>
                    <a:pt x="2347" y="3161"/>
                  </a:lnTo>
                  <a:lnTo>
                    <a:pt x="2339" y="3134"/>
                  </a:lnTo>
                  <a:lnTo>
                    <a:pt x="2331" y="3106"/>
                  </a:lnTo>
                  <a:lnTo>
                    <a:pt x="2322" y="3079"/>
                  </a:lnTo>
                  <a:lnTo>
                    <a:pt x="2312" y="3053"/>
                  </a:lnTo>
                  <a:lnTo>
                    <a:pt x="2301" y="3027"/>
                  </a:lnTo>
                  <a:lnTo>
                    <a:pt x="2289" y="3002"/>
                  </a:lnTo>
                  <a:lnTo>
                    <a:pt x="2277" y="2977"/>
                  </a:lnTo>
                  <a:lnTo>
                    <a:pt x="2263" y="2952"/>
                  </a:lnTo>
                  <a:lnTo>
                    <a:pt x="2249" y="2927"/>
                  </a:lnTo>
                  <a:lnTo>
                    <a:pt x="2234" y="2904"/>
                  </a:lnTo>
                  <a:lnTo>
                    <a:pt x="2217" y="2881"/>
                  </a:lnTo>
                  <a:lnTo>
                    <a:pt x="2200" y="2857"/>
                  </a:lnTo>
                  <a:lnTo>
                    <a:pt x="2183" y="2834"/>
                  </a:lnTo>
                  <a:lnTo>
                    <a:pt x="2164" y="2813"/>
                  </a:lnTo>
                  <a:lnTo>
                    <a:pt x="2143" y="2791"/>
                  </a:lnTo>
                  <a:lnTo>
                    <a:pt x="2123" y="2770"/>
                  </a:lnTo>
                  <a:lnTo>
                    <a:pt x="2100" y="2749"/>
                  </a:lnTo>
                  <a:lnTo>
                    <a:pt x="2078" y="2729"/>
                  </a:lnTo>
                  <a:lnTo>
                    <a:pt x="2054" y="2709"/>
                  </a:lnTo>
                  <a:lnTo>
                    <a:pt x="2029" y="2689"/>
                  </a:lnTo>
                  <a:lnTo>
                    <a:pt x="2003" y="2671"/>
                  </a:lnTo>
                  <a:lnTo>
                    <a:pt x="1976" y="2652"/>
                  </a:lnTo>
                  <a:lnTo>
                    <a:pt x="1948" y="2635"/>
                  </a:lnTo>
                  <a:lnTo>
                    <a:pt x="86" y="15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4C7A633-EE80-44C2-9378-C4AD7652E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275" y="2246313"/>
              <a:ext cx="995363" cy="1130300"/>
            </a:xfrm>
            <a:custGeom>
              <a:avLst/>
              <a:gdLst>
                <a:gd name="T0" fmla="*/ 4973 w 5020"/>
                <a:gd name="T1" fmla="*/ 1556 h 5696"/>
                <a:gd name="T2" fmla="*/ 4994 w 5020"/>
                <a:gd name="T3" fmla="*/ 1524 h 5696"/>
                <a:gd name="T4" fmla="*/ 5010 w 5020"/>
                <a:gd name="T5" fmla="*/ 1491 h 5696"/>
                <a:gd name="T6" fmla="*/ 5019 w 5020"/>
                <a:gd name="T7" fmla="*/ 1459 h 5696"/>
                <a:gd name="T8" fmla="*/ 5020 w 5020"/>
                <a:gd name="T9" fmla="*/ 1428 h 5696"/>
                <a:gd name="T10" fmla="*/ 5016 w 5020"/>
                <a:gd name="T11" fmla="*/ 1395 h 5696"/>
                <a:gd name="T12" fmla="*/ 5003 w 5020"/>
                <a:gd name="T13" fmla="*/ 1363 h 5696"/>
                <a:gd name="T14" fmla="*/ 4983 w 5020"/>
                <a:gd name="T15" fmla="*/ 1331 h 5696"/>
                <a:gd name="T16" fmla="*/ 4955 w 5020"/>
                <a:gd name="T17" fmla="*/ 1298 h 5696"/>
                <a:gd name="T18" fmla="*/ 4918 w 5020"/>
                <a:gd name="T19" fmla="*/ 1267 h 5696"/>
                <a:gd name="T20" fmla="*/ 2846 w 5020"/>
                <a:gd name="T21" fmla="*/ 58 h 5696"/>
                <a:gd name="T22" fmla="*/ 2755 w 5020"/>
                <a:gd name="T23" fmla="*/ 25 h 5696"/>
                <a:gd name="T24" fmla="*/ 2658 w 5020"/>
                <a:gd name="T25" fmla="*/ 6 h 5696"/>
                <a:gd name="T26" fmla="*/ 2555 w 5020"/>
                <a:gd name="T27" fmla="*/ 0 h 5696"/>
                <a:gd name="T28" fmla="*/ 2407 w 5020"/>
                <a:gd name="T29" fmla="*/ 6 h 5696"/>
                <a:gd name="T30" fmla="*/ 208 w 5020"/>
                <a:gd name="T31" fmla="*/ 1242 h 5696"/>
                <a:gd name="T32" fmla="*/ 134 w 5020"/>
                <a:gd name="T33" fmla="*/ 1298 h 5696"/>
                <a:gd name="T34" fmla="*/ 74 w 5020"/>
                <a:gd name="T35" fmla="*/ 1364 h 5696"/>
                <a:gd name="T36" fmla="*/ 32 w 5020"/>
                <a:gd name="T37" fmla="*/ 1437 h 5696"/>
                <a:gd name="T38" fmla="*/ 7 w 5020"/>
                <a:gd name="T39" fmla="*/ 1518 h 5696"/>
                <a:gd name="T40" fmla="*/ 0 w 5020"/>
                <a:gd name="T41" fmla="*/ 1609 h 5696"/>
                <a:gd name="T42" fmla="*/ 16 w 5020"/>
                <a:gd name="T43" fmla="*/ 4095 h 5696"/>
                <a:gd name="T44" fmla="*/ 51 w 5020"/>
                <a:gd name="T45" fmla="*/ 4192 h 5696"/>
                <a:gd name="T46" fmla="*/ 101 w 5020"/>
                <a:gd name="T47" fmla="*/ 4282 h 5696"/>
                <a:gd name="T48" fmla="*/ 162 w 5020"/>
                <a:gd name="T49" fmla="*/ 4362 h 5696"/>
                <a:gd name="T50" fmla="*/ 234 w 5020"/>
                <a:gd name="T51" fmla="*/ 4436 h 5696"/>
                <a:gd name="T52" fmla="*/ 2193 w 5020"/>
                <a:gd name="T53" fmla="*/ 5621 h 5696"/>
                <a:gd name="T54" fmla="*/ 2257 w 5020"/>
                <a:gd name="T55" fmla="*/ 5653 h 5696"/>
                <a:gd name="T56" fmla="*/ 2315 w 5020"/>
                <a:gd name="T57" fmla="*/ 5676 h 5696"/>
                <a:gd name="T58" fmla="*/ 2367 w 5020"/>
                <a:gd name="T59" fmla="*/ 5689 h 5696"/>
                <a:gd name="T60" fmla="*/ 2415 w 5020"/>
                <a:gd name="T61" fmla="*/ 5696 h 5696"/>
                <a:gd name="T62" fmla="*/ 2458 w 5020"/>
                <a:gd name="T63" fmla="*/ 5695 h 5696"/>
                <a:gd name="T64" fmla="*/ 2498 w 5020"/>
                <a:gd name="T65" fmla="*/ 5686 h 5696"/>
                <a:gd name="T66" fmla="*/ 2532 w 5020"/>
                <a:gd name="T67" fmla="*/ 5670 h 5696"/>
                <a:gd name="T68" fmla="*/ 2563 w 5020"/>
                <a:gd name="T69" fmla="*/ 5648 h 5696"/>
                <a:gd name="T70" fmla="*/ 2591 w 5020"/>
                <a:gd name="T71" fmla="*/ 5619 h 5696"/>
                <a:gd name="T72" fmla="*/ 2614 w 5020"/>
                <a:gd name="T73" fmla="*/ 5585 h 5696"/>
                <a:gd name="T74" fmla="*/ 2638 w 5020"/>
                <a:gd name="T75" fmla="*/ 3424 h 5696"/>
                <a:gd name="T76" fmla="*/ 2644 w 5020"/>
                <a:gd name="T77" fmla="*/ 3333 h 5696"/>
                <a:gd name="T78" fmla="*/ 2655 w 5020"/>
                <a:gd name="T79" fmla="*/ 3246 h 5696"/>
                <a:gd name="T80" fmla="*/ 2674 w 5020"/>
                <a:gd name="T81" fmla="*/ 3161 h 5696"/>
                <a:gd name="T82" fmla="*/ 2699 w 5020"/>
                <a:gd name="T83" fmla="*/ 3080 h 5696"/>
                <a:gd name="T84" fmla="*/ 2732 w 5020"/>
                <a:gd name="T85" fmla="*/ 3002 h 5696"/>
                <a:gd name="T86" fmla="*/ 2772 w 5020"/>
                <a:gd name="T87" fmla="*/ 2928 h 5696"/>
                <a:gd name="T88" fmla="*/ 2820 w 5020"/>
                <a:gd name="T89" fmla="*/ 2858 h 5696"/>
                <a:gd name="T90" fmla="*/ 2877 w 5020"/>
                <a:gd name="T91" fmla="*/ 2791 h 5696"/>
                <a:gd name="T92" fmla="*/ 2942 w 5020"/>
                <a:gd name="T93" fmla="*/ 2729 h 5696"/>
                <a:gd name="T94" fmla="*/ 3018 w 5020"/>
                <a:gd name="T95" fmla="*/ 2671 h 5696"/>
                <a:gd name="T96" fmla="*/ 4935 w 5020"/>
                <a:gd name="T97" fmla="*/ 1599 h 5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20" h="5696">
                  <a:moveTo>
                    <a:pt x="4935" y="1599"/>
                  </a:moveTo>
                  <a:lnTo>
                    <a:pt x="4956" y="1577"/>
                  </a:lnTo>
                  <a:lnTo>
                    <a:pt x="4973" y="1556"/>
                  </a:lnTo>
                  <a:lnTo>
                    <a:pt x="4981" y="1544"/>
                  </a:lnTo>
                  <a:lnTo>
                    <a:pt x="4989" y="1534"/>
                  </a:lnTo>
                  <a:lnTo>
                    <a:pt x="4994" y="1524"/>
                  </a:lnTo>
                  <a:lnTo>
                    <a:pt x="5000" y="1513"/>
                  </a:lnTo>
                  <a:lnTo>
                    <a:pt x="5006" y="1502"/>
                  </a:lnTo>
                  <a:lnTo>
                    <a:pt x="5010" y="1491"/>
                  </a:lnTo>
                  <a:lnTo>
                    <a:pt x="5013" y="1481"/>
                  </a:lnTo>
                  <a:lnTo>
                    <a:pt x="5017" y="1469"/>
                  </a:lnTo>
                  <a:lnTo>
                    <a:pt x="5019" y="1459"/>
                  </a:lnTo>
                  <a:lnTo>
                    <a:pt x="5020" y="1448"/>
                  </a:lnTo>
                  <a:lnTo>
                    <a:pt x="5020" y="1438"/>
                  </a:lnTo>
                  <a:lnTo>
                    <a:pt x="5020" y="1428"/>
                  </a:lnTo>
                  <a:lnTo>
                    <a:pt x="5020" y="1416"/>
                  </a:lnTo>
                  <a:lnTo>
                    <a:pt x="5018" y="1406"/>
                  </a:lnTo>
                  <a:lnTo>
                    <a:pt x="5016" y="1395"/>
                  </a:lnTo>
                  <a:lnTo>
                    <a:pt x="5012" y="1384"/>
                  </a:lnTo>
                  <a:lnTo>
                    <a:pt x="5008" y="1373"/>
                  </a:lnTo>
                  <a:lnTo>
                    <a:pt x="5003" y="1363"/>
                  </a:lnTo>
                  <a:lnTo>
                    <a:pt x="4998" y="1353"/>
                  </a:lnTo>
                  <a:lnTo>
                    <a:pt x="4991" y="1341"/>
                  </a:lnTo>
                  <a:lnTo>
                    <a:pt x="4983" y="1331"/>
                  </a:lnTo>
                  <a:lnTo>
                    <a:pt x="4975" y="1320"/>
                  </a:lnTo>
                  <a:lnTo>
                    <a:pt x="4965" y="1310"/>
                  </a:lnTo>
                  <a:lnTo>
                    <a:pt x="4955" y="1298"/>
                  </a:lnTo>
                  <a:lnTo>
                    <a:pt x="4943" y="1288"/>
                  </a:lnTo>
                  <a:lnTo>
                    <a:pt x="4932" y="1278"/>
                  </a:lnTo>
                  <a:lnTo>
                    <a:pt x="4918" y="1267"/>
                  </a:lnTo>
                  <a:lnTo>
                    <a:pt x="4904" y="1256"/>
                  </a:lnTo>
                  <a:lnTo>
                    <a:pt x="2877" y="74"/>
                  </a:lnTo>
                  <a:lnTo>
                    <a:pt x="2846" y="58"/>
                  </a:lnTo>
                  <a:lnTo>
                    <a:pt x="2816" y="46"/>
                  </a:lnTo>
                  <a:lnTo>
                    <a:pt x="2785" y="34"/>
                  </a:lnTo>
                  <a:lnTo>
                    <a:pt x="2755" y="25"/>
                  </a:lnTo>
                  <a:lnTo>
                    <a:pt x="2723" y="17"/>
                  </a:lnTo>
                  <a:lnTo>
                    <a:pt x="2691" y="11"/>
                  </a:lnTo>
                  <a:lnTo>
                    <a:pt x="2658" y="6"/>
                  </a:lnTo>
                  <a:lnTo>
                    <a:pt x="2624" y="4"/>
                  </a:lnTo>
                  <a:lnTo>
                    <a:pt x="2591" y="2"/>
                  </a:lnTo>
                  <a:lnTo>
                    <a:pt x="2555" y="0"/>
                  </a:lnTo>
                  <a:lnTo>
                    <a:pt x="2520" y="0"/>
                  </a:lnTo>
                  <a:lnTo>
                    <a:pt x="2483" y="2"/>
                  </a:lnTo>
                  <a:lnTo>
                    <a:pt x="2407" y="6"/>
                  </a:lnTo>
                  <a:lnTo>
                    <a:pt x="2328" y="12"/>
                  </a:lnTo>
                  <a:lnTo>
                    <a:pt x="238" y="1225"/>
                  </a:lnTo>
                  <a:lnTo>
                    <a:pt x="208" y="1242"/>
                  </a:lnTo>
                  <a:lnTo>
                    <a:pt x="182" y="1260"/>
                  </a:lnTo>
                  <a:lnTo>
                    <a:pt x="156" y="1279"/>
                  </a:lnTo>
                  <a:lnTo>
                    <a:pt x="134" y="1298"/>
                  </a:lnTo>
                  <a:lnTo>
                    <a:pt x="112" y="1320"/>
                  </a:lnTo>
                  <a:lnTo>
                    <a:pt x="92" y="1341"/>
                  </a:lnTo>
                  <a:lnTo>
                    <a:pt x="74" y="1364"/>
                  </a:lnTo>
                  <a:lnTo>
                    <a:pt x="58" y="1387"/>
                  </a:lnTo>
                  <a:lnTo>
                    <a:pt x="43" y="1412"/>
                  </a:lnTo>
                  <a:lnTo>
                    <a:pt x="32" y="1437"/>
                  </a:lnTo>
                  <a:lnTo>
                    <a:pt x="22" y="1463"/>
                  </a:lnTo>
                  <a:lnTo>
                    <a:pt x="13" y="1490"/>
                  </a:lnTo>
                  <a:lnTo>
                    <a:pt x="7" y="1518"/>
                  </a:lnTo>
                  <a:lnTo>
                    <a:pt x="2" y="1548"/>
                  </a:lnTo>
                  <a:lnTo>
                    <a:pt x="0" y="1577"/>
                  </a:lnTo>
                  <a:lnTo>
                    <a:pt x="0" y="1609"/>
                  </a:lnTo>
                  <a:lnTo>
                    <a:pt x="0" y="4024"/>
                  </a:lnTo>
                  <a:lnTo>
                    <a:pt x="7" y="4060"/>
                  </a:lnTo>
                  <a:lnTo>
                    <a:pt x="16" y="4095"/>
                  </a:lnTo>
                  <a:lnTo>
                    <a:pt x="26" y="4128"/>
                  </a:lnTo>
                  <a:lnTo>
                    <a:pt x="39" y="4160"/>
                  </a:lnTo>
                  <a:lnTo>
                    <a:pt x="51" y="4192"/>
                  </a:lnTo>
                  <a:lnTo>
                    <a:pt x="67" y="4223"/>
                  </a:lnTo>
                  <a:lnTo>
                    <a:pt x="83" y="4252"/>
                  </a:lnTo>
                  <a:lnTo>
                    <a:pt x="101" y="4282"/>
                  </a:lnTo>
                  <a:lnTo>
                    <a:pt x="120" y="4309"/>
                  </a:lnTo>
                  <a:lnTo>
                    <a:pt x="140" y="4336"/>
                  </a:lnTo>
                  <a:lnTo>
                    <a:pt x="162" y="4362"/>
                  </a:lnTo>
                  <a:lnTo>
                    <a:pt x="185" y="4387"/>
                  </a:lnTo>
                  <a:lnTo>
                    <a:pt x="209" y="4412"/>
                  </a:lnTo>
                  <a:lnTo>
                    <a:pt x="234" y="4436"/>
                  </a:lnTo>
                  <a:lnTo>
                    <a:pt x="261" y="4459"/>
                  </a:lnTo>
                  <a:lnTo>
                    <a:pt x="290" y="4481"/>
                  </a:lnTo>
                  <a:lnTo>
                    <a:pt x="2193" y="5621"/>
                  </a:lnTo>
                  <a:lnTo>
                    <a:pt x="2215" y="5633"/>
                  </a:lnTo>
                  <a:lnTo>
                    <a:pt x="2236" y="5643"/>
                  </a:lnTo>
                  <a:lnTo>
                    <a:pt x="2257" y="5653"/>
                  </a:lnTo>
                  <a:lnTo>
                    <a:pt x="2276" y="5661"/>
                  </a:lnTo>
                  <a:lnTo>
                    <a:pt x="2295" y="5669"/>
                  </a:lnTo>
                  <a:lnTo>
                    <a:pt x="2315" y="5676"/>
                  </a:lnTo>
                  <a:lnTo>
                    <a:pt x="2333" y="5682"/>
                  </a:lnTo>
                  <a:lnTo>
                    <a:pt x="2350" y="5686"/>
                  </a:lnTo>
                  <a:lnTo>
                    <a:pt x="2367" y="5689"/>
                  </a:lnTo>
                  <a:lnTo>
                    <a:pt x="2384" y="5693"/>
                  </a:lnTo>
                  <a:lnTo>
                    <a:pt x="2399" y="5695"/>
                  </a:lnTo>
                  <a:lnTo>
                    <a:pt x="2415" y="5696"/>
                  </a:lnTo>
                  <a:lnTo>
                    <a:pt x="2430" y="5696"/>
                  </a:lnTo>
                  <a:lnTo>
                    <a:pt x="2445" y="5696"/>
                  </a:lnTo>
                  <a:lnTo>
                    <a:pt x="2458" y="5695"/>
                  </a:lnTo>
                  <a:lnTo>
                    <a:pt x="2472" y="5693"/>
                  </a:lnTo>
                  <a:lnTo>
                    <a:pt x="2485" y="5689"/>
                  </a:lnTo>
                  <a:lnTo>
                    <a:pt x="2498" y="5686"/>
                  </a:lnTo>
                  <a:lnTo>
                    <a:pt x="2509" y="5682"/>
                  </a:lnTo>
                  <a:lnTo>
                    <a:pt x="2520" y="5676"/>
                  </a:lnTo>
                  <a:lnTo>
                    <a:pt x="2532" y="5670"/>
                  </a:lnTo>
                  <a:lnTo>
                    <a:pt x="2543" y="5663"/>
                  </a:lnTo>
                  <a:lnTo>
                    <a:pt x="2553" y="5657"/>
                  </a:lnTo>
                  <a:lnTo>
                    <a:pt x="2563" y="5648"/>
                  </a:lnTo>
                  <a:lnTo>
                    <a:pt x="2572" y="5640"/>
                  </a:lnTo>
                  <a:lnTo>
                    <a:pt x="2581" y="5629"/>
                  </a:lnTo>
                  <a:lnTo>
                    <a:pt x="2591" y="5619"/>
                  </a:lnTo>
                  <a:lnTo>
                    <a:pt x="2598" y="5609"/>
                  </a:lnTo>
                  <a:lnTo>
                    <a:pt x="2606" y="5598"/>
                  </a:lnTo>
                  <a:lnTo>
                    <a:pt x="2614" y="5585"/>
                  </a:lnTo>
                  <a:lnTo>
                    <a:pt x="2621" y="5573"/>
                  </a:lnTo>
                  <a:lnTo>
                    <a:pt x="2628" y="5559"/>
                  </a:lnTo>
                  <a:lnTo>
                    <a:pt x="2638" y="3424"/>
                  </a:lnTo>
                  <a:lnTo>
                    <a:pt x="2639" y="3393"/>
                  </a:lnTo>
                  <a:lnTo>
                    <a:pt x="2641" y="3362"/>
                  </a:lnTo>
                  <a:lnTo>
                    <a:pt x="2644" y="3333"/>
                  </a:lnTo>
                  <a:lnTo>
                    <a:pt x="2647" y="3303"/>
                  </a:lnTo>
                  <a:lnTo>
                    <a:pt x="2650" y="3274"/>
                  </a:lnTo>
                  <a:lnTo>
                    <a:pt x="2655" y="3246"/>
                  </a:lnTo>
                  <a:lnTo>
                    <a:pt x="2661" y="3217"/>
                  </a:lnTo>
                  <a:lnTo>
                    <a:pt x="2667" y="3189"/>
                  </a:lnTo>
                  <a:lnTo>
                    <a:pt x="2674" y="3161"/>
                  </a:lnTo>
                  <a:lnTo>
                    <a:pt x="2681" y="3133"/>
                  </a:lnTo>
                  <a:lnTo>
                    <a:pt x="2690" y="3106"/>
                  </a:lnTo>
                  <a:lnTo>
                    <a:pt x="2699" y="3080"/>
                  </a:lnTo>
                  <a:lnTo>
                    <a:pt x="2709" y="3054"/>
                  </a:lnTo>
                  <a:lnTo>
                    <a:pt x="2719" y="3028"/>
                  </a:lnTo>
                  <a:lnTo>
                    <a:pt x="2732" y="3002"/>
                  </a:lnTo>
                  <a:lnTo>
                    <a:pt x="2744" y="2977"/>
                  </a:lnTo>
                  <a:lnTo>
                    <a:pt x="2758" y="2952"/>
                  </a:lnTo>
                  <a:lnTo>
                    <a:pt x="2772" y="2928"/>
                  </a:lnTo>
                  <a:lnTo>
                    <a:pt x="2787" y="2904"/>
                  </a:lnTo>
                  <a:lnTo>
                    <a:pt x="2803" y="2881"/>
                  </a:lnTo>
                  <a:lnTo>
                    <a:pt x="2820" y="2858"/>
                  </a:lnTo>
                  <a:lnTo>
                    <a:pt x="2838" y="2835"/>
                  </a:lnTo>
                  <a:lnTo>
                    <a:pt x="2857" y="2813"/>
                  </a:lnTo>
                  <a:lnTo>
                    <a:pt x="2877" y="2791"/>
                  </a:lnTo>
                  <a:lnTo>
                    <a:pt x="2898" y="2771"/>
                  </a:lnTo>
                  <a:lnTo>
                    <a:pt x="2920" y="2749"/>
                  </a:lnTo>
                  <a:lnTo>
                    <a:pt x="2942" y="2729"/>
                  </a:lnTo>
                  <a:lnTo>
                    <a:pt x="2967" y="2710"/>
                  </a:lnTo>
                  <a:lnTo>
                    <a:pt x="2992" y="2690"/>
                  </a:lnTo>
                  <a:lnTo>
                    <a:pt x="3018" y="2671"/>
                  </a:lnTo>
                  <a:lnTo>
                    <a:pt x="3044" y="2653"/>
                  </a:lnTo>
                  <a:lnTo>
                    <a:pt x="3072" y="2635"/>
                  </a:lnTo>
                  <a:lnTo>
                    <a:pt x="4935" y="15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14B4193-0ABC-424F-B1E5-C0F11B6E0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3570288"/>
              <a:ext cx="1019175" cy="863600"/>
            </a:xfrm>
            <a:custGeom>
              <a:avLst/>
              <a:gdLst>
                <a:gd name="T0" fmla="*/ 232 w 5136"/>
                <a:gd name="T1" fmla="*/ 3 h 4353"/>
                <a:gd name="T2" fmla="*/ 194 w 5136"/>
                <a:gd name="T3" fmla="*/ 0 h 4353"/>
                <a:gd name="T4" fmla="*/ 157 w 5136"/>
                <a:gd name="T5" fmla="*/ 4 h 4353"/>
                <a:gd name="T6" fmla="*/ 126 w 5136"/>
                <a:gd name="T7" fmla="*/ 12 h 4353"/>
                <a:gd name="T8" fmla="*/ 96 w 5136"/>
                <a:gd name="T9" fmla="*/ 25 h 4353"/>
                <a:gd name="T10" fmla="*/ 71 w 5136"/>
                <a:gd name="T11" fmla="*/ 47 h 4353"/>
                <a:gd name="T12" fmla="*/ 50 w 5136"/>
                <a:gd name="T13" fmla="*/ 73 h 4353"/>
                <a:gd name="T14" fmla="*/ 33 w 5136"/>
                <a:gd name="T15" fmla="*/ 107 h 4353"/>
                <a:gd name="T16" fmla="*/ 19 w 5136"/>
                <a:gd name="T17" fmla="*/ 148 h 4353"/>
                <a:gd name="T18" fmla="*/ 9 w 5136"/>
                <a:gd name="T19" fmla="*/ 195 h 4353"/>
                <a:gd name="T20" fmla="*/ 1 w 5136"/>
                <a:gd name="T21" fmla="*/ 2597 h 4353"/>
                <a:gd name="T22" fmla="*/ 18 w 5136"/>
                <a:gd name="T23" fmla="*/ 2694 h 4353"/>
                <a:gd name="T24" fmla="*/ 50 w 5136"/>
                <a:gd name="T25" fmla="*/ 2787 h 4353"/>
                <a:gd name="T26" fmla="*/ 96 w 5136"/>
                <a:gd name="T27" fmla="*/ 2878 h 4353"/>
                <a:gd name="T28" fmla="*/ 174 w 5136"/>
                <a:gd name="T29" fmla="*/ 3004 h 4353"/>
                <a:gd name="T30" fmla="*/ 2343 w 5136"/>
                <a:gd name="T31" fmla="*/ 4294 h 4353"/>
                <a:gd name="T32" fmla="*/ 2430 w 5136"/>
                <a:gd name="T33" fmla="*/ 4332 h 4353"/>
                <a:gd name="T34" fmla="*/ 2516 w 5136"/>
                <a:gd name="T35" fmla="*/ 4351 h 4353"/>
                <a:gd name="T36" fmla="*/ 2600 w 5136"/>
                <a:gd name="T37" fmla="*/ 4351 h 4353"/>
                <a:gd name="T38" fmla="*/ 2682 w 5136"/>
                <a:gd name="T39" fmla="*/ 4332 h 4353"/>
                <a:gd name="T40" fmla="*/ 2765 w 5136"/>
                <a:gd name="T41" fmla="*/ 4293 h 4353"/>
                <a:gd name="T42" fmla="*/ 4905 w 5136"/>
                <a:gd name="T43" fmla="*/ 3036 h 4353"/>
                <a:gd name="T44" fmla="*/ 4970 w 5136"/>
                <a:gd name="T45" fmla="*/ 2955 h 4353"/>
                <a:gd name="T46" fmla="*/ 5024 w 5136"/>
                <a:gd name="T47" fmla="*/ 2869 h 4353"/>
                <a:gd name="T48" fmla="*/ 5063 w 5136"/>
                <a:gd name="T49" fmla="*/ 2775 h 4353"/>
                <a:gd name="T50" fmla="*/ 5090 w 5136"/>
                <a:gd name="T51" fmla="*/ 2676 h 4353"/>
                <a:gd name="T52" fmla="*/ 5136 w 5136"/>
                <a:gd name="T53" fmla="*/ 382 h 4353"/>
                <a:gd name="T54" fmla="*/ 5131 w 5136"/>
                <a:gd name="T55" fmla="*/ 312 h 4353"/>
                <a:gd name="T56" fmla="*/ 5122 w 5136"/>
                <a:gd name="T57" fmla="*/ 250 h 4353"/>
                <a:gd name="T58" fmla="*/ 5107 w 5136"/>
                <a:gd name="T59" fmla="*/ 198 h 4353"/>
                <a:gd name="T60" fmla="*/ 5089 w 5136"/>
                <a:gd name="T61" fmla="*/ 152 h 4353"/>
                <a:gd name="T62" fmla="*/ 5067 w 5136"/>
                <a:gd name="T63" fmla="*/ 116 h 4353"/>
                <a:gd name="T64" fmla="*/ 5039 w 5136"/>
                <a:gd name="T65" fmla="*/ 87 h 4353"/>
                <a:gd name="T66" fmla="*/ 5008 w 5136"/>
                <a:gd name="T67" fmla="*/ 64 h 4353"/>
                <a:gd name="T68" fmla="*/ 4974 w 5136"/>
                <a:gd name="T69" fmla="*/ 48 h 4353"/>
                <a:gd name="T70" fmla="*/ 4935 w 5136"/>
                <a:gd name="T71" fmla="*/ 39 h 4353"/>
                <a:gd name="T72" fmla="*/ 4894 w 5136"/>
                <a:gd name="T73" fmla="*/ 36 h 4353"/>
                <a:gd name="T74" fmla="*/ 3014 w 5136"/>
                <a:gd name="T75" fmla="*/ 1095 h 4353"/>
                <a:gd name="T76" fmla="*/ 2932 w 5136"/>
                <a:gd name="T77" fmla="*/ 1136 h 4353"/>
                <a:gd name="T78" fmla="*/ 2851 w 5136"/>
                <a:gd name="T79" fmla="*/ 1169 h 4353"/>
                <a:gd name="T80" fmla="*/ 2769 w 5136"/>
                <a:gd name="T81" fmla="*/ 1195 h 4353"/>
                <a:gd name="T82" fmla="*/ 2687 w 5136"/>
                <a:gd name="T83" fmla="*/ 1214 h 4353"/>
                <a:gd name="T84" fmla="*/ 2603 w 5136"/>
                <a:gd name="T85" fmla="*/ 1225 h 4353"/>
                <a:gd name="T86" fmla="*/ 2518 w 5136"/>
                <a:gd name="T87" fmla="*/ 1227 h 4353"/>
                <a:gd name="T88" fmla="*/ 2433 w 5136"/>
                <a:gd name="T89" fmla="*/ 1220 h 4353"/>
                <a:gd name="T90" fmla="*/ 2347 w 5136"/>
                <a:gd name="T91" fmla="*/ 1204 h 4353"/>
                <a:gd name="T92" fmla="*/ 2261 w 5136"/>
                <a:gd name="T93" fmla="*/ 1178 h 4353"/>
                <a:gd name="T94" fmla="*/ 2173 w 5136"/>
                <a:gd name="T95" fmla="*/ 1142 h 4353"/>
                <a:gd name="T96" fmla="*/ 287 w 5136"/>
                <a:gd name="T97" fmla="*/ 14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36" h="4353">
                  <a:moveTo>
                    <a:pt x="287" y="14"/>
                  </a:moveTo>
                  <a:lnTo>
                    <a:pt x="259" y="7"/>
                  </a:lnTo>
                  <a:lnTo>
                    <a:pt x="232" y="3"/>
                  </a:lnTo>
                  <a:lnTo>
                    <a:pt x="218" y="2"/>
                  </a:lnTo>
                  <a:lnTo>
                    <a:pt x="206" y="0"/>
                  </a:lnTo>
                  <a:lnTo>
                    <a:pt x="194" y="0"/>
                  </a:lnTo>
                  <a:lnTo>
                    <a:pt x="181" y="0"/>
                  </a:lnTo>
                  <a:lnTo>
                    <a:pt x="169" y="2"/>
                  </a:lnTo>
                  <a:lnTo>
                    <a:pt x="157" y="4"/>
                  </a:lnTo>
                  <a:lnTo>
                    <a:pt x="146" y="5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5"/>
                  </a:lnTo>
                  <a:lnTo>
                    <a:pt x="106" y="21"/>
                  </a:lnTo>
                  <a:lnTo>
                    <a:pt x="96" y="25"/>
                  </a:lnTo>
                  <a:lnTo>
                    <a:pt x="88" y="32"/>
                  </a:lnTo>
                  <a:lnTo>
                    <a:pt x="79" y="39"/>
                  </a:lnTo>
                  <a:lnTo>
                    <a:pt x="71" y="47"/>
                  </a:lnTo>
                  <a:lnTo>
                    <a:pt x="63" y="55"/>
                  </a:lnTo>
                  <a:lnTo>
                    <a:pt x="57" y="64"/>
                  </a:lnTo>
                  <a:lnTo>
                    <a:pt x="50" y="73"/>
                  </a:lnTo>
                  <a:lnTo>
                    <a:pt x="44" y="83"/>
                  </a:lnTo>
                  <a:lnTo>
                    <a:pt x="37" y="95"/>
                  </a:lnTo>
                  <a:lnTo>
                    <a:pt x="33" y="107"/>
                  </a:lnTo>
                  <a:lnTo>
                    <a:pt x="27" y="119"/>
                  </a:lnTo>
                  <a:lnTo>
                    <a:pt x="23" y="133"/>
                  </a:lnTo>
                  <a:lnTo>
                    <a:pt x="19" y="148"/>
                  </a:lnTo>
                  <a:lnTo>
                    <a:pt x="15" y="163"/>
                  </a:lnTo>
                  <a:lnTo>
                    <a:pt x="13" y="178"/>
                  </a:lnTo>
                  <a:lnTo>
                    <a:pt x="9" y="195"/>
                  </a:lnTo>
                  <a:lnTo>
                    <a:pt x="7" y="212"/>
                  </a:lnTo>
                  <a:lnTo>
                    <a:pt x="0" y="2563"/>
                  </a:lnTo>
                  <a:lnTo>
                    <a:pt x="1" y="2597"/>
                  </a:lnTo>
                  <a:lnTo>
                    <a:pt x="5" y="2630"/>
                  </a:lnTo>
                  <a:lnTo>
                    <a:pt x="10" y="2662"/>
                  </a:lnTo>
                  <a:lnTo>
                    <a:pt x="18" y="2694"/>
                  </a:lnTo>
                  <a:lnTo>
                    <a:pt x="27" y="2725"/>
                  </a:lnTo>
                  <a:lnTo>
                    <a:pt x="37" y="2756"/>
                  </a:lnTo>
                  <a:lnTo>
                    <a:pt x="50" y="2787"/>
                  </a:lnTo>
                  <a:lnTo>
                    <a:pt x="65" y="2817"/>
                  </a:lnTo>
                  <a:lnTo>
                    <a:pt x="79" y="2848"/>
                  </a:lnTo>
                  <a:lnTo>
                    <a:pt x="96" y="2878"/>
                  </a:lnTo>
                  <a:lnTo>
                    <a:pt x="114" y="2909"/>
                  </a:lnTo>
                  <a:lnTo>
                    <a:pt x="134" y="2941"/>
                  </a:lnTo>
                  <a:lnTo>
                    <a:pt x="174" y="3004"/>
                  </a:lnTo>
                  <a:lnTo>
                    <a:pt x="220" y="3071"/>
                  </a:lnTo>
                  <a:lnTo>
                    <a:pt x="2313" y="4278"/>
                  </a:lnTo>
                  <a:lnTo>
                    <a:pt x="2343" y="4294"/>
                  </a:lnTo>
                  <a:lnTo>
                    <a:pt x="2372" y="4309"/>
                  </a:lnTo>
                  <a:lnTo>
                    <a:pt x="2400" y="4321"/>
                  </a:lnTo>
                  <a:lnTo>
                    <a:pt x="2430" y="4332"/>
                  </a:lnTo>
                  <a:lnTo>
                    <a:pt x="2458" y="4339"/>
                  </a:lnTo>
                  <a:lnTo>
                    <a:pt x="2486" y="4346"/>
                  </a:lnTo>
                  <a:lnTo>
                    <a:pt x="2516" y="4351"/>
                  </a:lnTo>
                  <a:lnTo>
                    <a:pt x="2543" y="4353"/>
                  </a:lnTo>
                  <a:lnTo>
                    <a:pt x="2571" y="4353"/>
                  </a:lnTo>
                  <a:lnTo>
                    <a:pt x="2600" y="4351"/>
                  </a:lnTo>
                  <a:lnTo>
                    <a:pt x="2628" y="4346"/>
                  </a:lnTo>
                  <a:lnTo>
                    <a:pt x="2655" y="4341"/>
                  </a:lnTo>
                  <a:lnTo>
                    <a:pt x="2682" y="4332"/>
                  </a:lnTo>
                  <a:lnTo>
                    <a:pt x="2710" y="4321"/>
                  </a:lnTo>
                  <a:lnTo>
                    <a:pt x="2738" y="4308"/>
                  </a:lnTo>
                  <a:lnTo>
                    <a:pt x="2765" y="4293"/>
                  </a:lnTo>
                  <a:lnTo>
                    <a:pt x="4852" y="3085"/>
                  </a:lnTo>
                  <a:lnTo>
                    <a:pt x="4879" y="3061"/>
                  </a:lnTo>
                  <a:lnTo>
                    <a:pt x="4905" y="3036"/>
                  </a:lnTo>
                  <a:lnTo>
                    <a:pt x="4929" y="3010"/>
                  </a:lnTo>
                  <a:lnTo>
                    <a:pt x="4950" y="2983"/>
                  </a:lnTo>
                  <a:lnTo>
                    <a:pt x="4970" y="2955"/>
                  </a:lnTo>
                  <a:lnTo>
                    <a:pt x="4990" y="2927"/>
                  </a:lnTo>
                  <a:lnTo>
                    <a:pt x="5008" y="2899"/>
                  </a:lnTo>
                  <a:lnTo>
                    <a:pt x="5024" y="2869"/>
                  </a:lnTo>
                  <a:lnTo>
                    <a:pt x="5038" y="2839"/>
                  </a:lnTo>
                  <a:lnTo>
                    <a:pt x="5051" y="2807"/>
                  </a:lnTo>
                  <a:lnTo>
                    <a:pt x="5063" y="2775"/>
                  </a:lnTo>
                  <a:lnTo>
                    <a:pt x="5073" y="2742"/>
                  </a:lnTo>
                  <a:lnTo>
                    <a:pt x="5082" y="2710"/>
                  </a:lnTo>
                  <a:lnTo>
                    <a:pt x="5090" y="2676"/>
                  </a:lnTo>
                  <a:lnTo>
                    <a:pt x="5096" y="2640"/>
                  </a:lnTo>
                  <a:lnTo>
                    <a:pt x="5102" y="2605"/>
                  </a:lnTo>
                  <a:lnTo>
                    <a:pt x="5136" y="382"/>
                  </a:lnTo>
                  <a:lnTo>
                    <a:pt x="5134" y="357"/>
                  </a:lnTo>
                  <a:lnTo>
                    <a:pt x="5133" y="335"/>
                  </a:lnTo>
                  <a:lnTo>
                    <a:pt x="5131" y="312"/>
                  </a:lnTo>
                  <a:lnTo>
                    <a:pt x="5129" y="291"/>
                  </a:lnTo>
                  <a:lnTo>
                    <a:pt x="5125" y="270"/>
                  </a:lnTo>
                  <a:lnTo>
                    <a:pt x="5122" y="250"/>
                  </a:lnTo>
                  <a:lnTo>
                    <a:pt x="5118" y="232"/>
                  </a:lnTo>
                  <a:lnTo>
                    <a:pt x="5113" y="215"/>
                  </a:lnTo>
                  <a:lnTo>
                    <a:pt x="5107" y="198"/>
                  </a:lnTo>
                  <a:lnTo>
                    <a:pt x="5102" y="182"/>
                  </a:lnTo>
                  <a:lnTo>
                    <a:pt x="5096" y="167"/>
                  </a:lnTo>
                  <a:lnTo>
                    <a:pt x="5089" y="152"/>
                  </a:lnTo>
                  <a:lnTo>
                    <a:pt x="5082" y="140"/>
                  </a:lnTo>
                  <a:lnTo>
                    <a:pt x="5075" y="127"/>
                  </a:lnTo>
                  <a:lnTo>
                    <a:pt x="5067" y="116"/>
                  </a:lnTo>
                  <a:lnTo>
                    <a:pt x="5058" y="105"/>
                  </a:lnTo>
                  <a:lnTo>
                    <a:pt x="5049" y="96"/>
                  </a:lnTo>
                  <a:lnTo>
                    <a:pt x="5039" y="87"/>
                  </a:lnTo>
                  <a:lnTo>
                    <a:pt x="5029" y="79"/>
                  </a:lnTo>
                  <a:lnTo>
                    <a:pt x="5019" y="71"/>
                  </a:lnTo>
                  <a:lnTo>
                    <a:pt x="5008" y="64"/>
                  </a:lnTo>
                  <a:lnTo>
                    <a:pt x="4998" y="58"/>
                  </a:lnTo>
                  <a:lnTo>
                    <a:pt x="4985" y="53"/>
                  </a:lnTo>
                  <a:lnTo>
                    <a:pt x="4974" y="48"/>
                  </a:lnTo>
                  <a:lnTo>
                    <a:pt x="4961" y="45"/>
                  </a:lnTo>
                  <a:lnTo>
                    <a:pt x="4949" y="41"/>
                  </a:lnTo>
                  <a:lnTo>
                    <a:pt x="4935" y="39"/>
                  </a:lnTo>
                  <a:lnTo>
                    <a:pt x="4922" y="37"/>
                  </a:lnTo>
                  <a:lnTo>
                    <a:pt x="4908" y="36"/>
                  </a:lnTo>
                  <a:lnTo>
                    <a:pt x="4894" y="36"/>
                  </a:lnTo>
                  <a:lnTo>
                    <a:pt x="4879" y="36"/>
                  </a:lnTo>
                  <a:lnTo>
                    <a:pt x="4864" y="37"/>
                  </a:lnTo>
                  <a:lnTo>
                    <a:pt x="3014" y="1095"/>
                  </a:lnTo>
                  <a:lnTo>
                    <a:pt x="2986" y="1110"/>
                  </a:lnTo>
                  <a:lnTo>
                    <a:pt x="2959" y="1123"/>
                  </a:lnTo>
                  <a:lnTo>
                    <a:pt x="2932" y="1136"/>
                  </a:lnTo>
                  <a:lnTo>
                    <a:pt x="2905" y="1148"/>
                  </a:lnTo>
                  <a:lnTo>
                    <a:pt x="2878" y="1159"/>
                  </a:lnTo>
                  <a:lnTo>
                    <a:pt x="2851" y="1169"/>
                  </a:lnTo>
                  <a:lnTo>
                    <a:pt x="2824" y="1179"/>
                  </a:lnTo>
                  <a:lnTo>
                    <a:pt x="2796" y="1187"/>
                  </a:lnTo>
                  <a:lnTo>
                    <a:pt x="2769" y="1195"/>
                  </a:lnTo>
                  <a:lnTo>
                    <a:pt x="2741" y="1203"/>
                  </a:lnTo>
                  <a:lnTo>
                    <a:pt x="2714" y="1209"/>
                  </a:lnTo>
                  <a:lnTo>
                    <a:pt x="2687" y="1214"/>
                  </a:lnTo>
                  <a:lnTo>
                    <a:pt x="2658" y="1219"/>
                  </a:lnTo>
                  <a:lnTo>
                    <a:pt x="2630" y="1222"/>
                  </a:lnTo>
                  <a:lnTo>
                    <a:pt x="2603" y="1225"/>
                  </a:lnTo>
                  <a:lnTo>
                    <a:pt x="2575" y="1227"/>
                  </a:lnTo>
                  <a:lnTo>
                    <a:pt x="2546" y="1227"/>
                  </a:lnTo>
                  <a:lnTo>
                    <a:pt x="2518" y="1227"/>
                  </a:lnTo>
                  <a:lnTo>
                    <a:pt x="2490" y="1226"/>
                  </a:lnTo>
                  <a:lnTo>
                    <a:pt x="2462" y="1223"/>
                  </a:lnTo>
                  <a:lnTo>
                    <a:pt x="2433" y="1220"/>
                  </a:lnTo>
                  <a:lnTo>
                    <a:pt x="2405" y="1216"/>
                  </a:lnTo>
                  <a:lnTo>
                    <a:pt x="2377" y="1210"/>
                  </a:lnTo>
                  <a:lnTo>
                    <a:pt x="2347" y="1204"/>
                  </a:lnTo>
                  <a:lnTo>
                    <a:pt x="2319" y="1196"/>
                  </a:lnTo>
                  <a:lnTo>
                    <a:pt x="2290" y="1188"/>
                  </a:lnTo>
                  <a:lnTo>
                    <a:pt x="2261" y="1178"/>
                  </a:lnTo>
                  <a:lnTo>
                    <a:pt x="2232" y="1167"/>
                  </a:lnTo>
                  <a:lnTo>
                    <a:pt x="2203" y="1155"/>
                  </a:lnTo>
                  <a:lnTo>
                    <a:pt x="2173" y="1142"/>
                  </a:lnTo>
                  <a:lnTo>
                    <a:pt x="2144" y="1128"/>
                  </a:lnTo>
                  <a:lnTo>
                    <a:pt x="2114" y="1112"/>
                  </a:lnTo>
                  <a:lnTo>
                    <a:pt x="287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657F92-3915-4833-B6F1-FD31B30E12E7}"/>
              </a:ext>
            </a:extLst>
          </p:cNvPr>
          <p:cNvSpPr txBox="1"/>
          <p:nvPr/>
        </p:nvSpPr>
        <p:spPr>
          <a:xfrm>
            <a:off x="7162704" y="2507908"/>
            <a:ext cx="168101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Development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AFBF7-834E-4DF7-914D-DD11C9631398}"/>
              </a:ext>
            </a:extLst>
          </p:cNvPr>
          <p:cNvSpPr txBox="1"/>
          <p:nvPr/>
        </p:nvSpPr>
        <p:spPr>
          <a:xfrm>
            <a:off x="5792815" y="4658798"/>
            <a:ext cx="153104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D37B7-120A-4108-8354-DACCF1B79B1C}"/>
              </a:ext>
            </a:extLst>
          </p:cNvPr>
          <p:cNvSpPr txBox="1"/>
          <p:nvPr/>
        </p:nvSpPr>
        <p:spPr>
          <a:xfrm>
            <a:off x="8657010" y="4658798"/>
            <a:ext cx="1681016" cy="3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F73BD-9250-4111-9B0E-CC498DE95C00}"/>
              </a:ext>
            </a:extLst>
          </p:cNvPr>
          <p:cNvSpPr txBox="1"/>
          <p:nvPr/>
        </p:nvSpPr>
        <p:spPr>
          <a:xfrm>
            <a:off x="4298590" y="4524328"/>
            <a:ext cx="133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 and Down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A50D65-C88C-4DD0-9C8D-09BBB5E96876}"/>
              </a:ext>
            </a:extLst>
          </p:cNvPr>
          <p:cNvSpPr txBox="1"/>
          <p:nvPr/>
        </p:nvSpPr>
        <p:spPr>
          <a:xfrm>
            <a:off x="6933494" y="1124498"/>
            <a:ext cx="216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 Application &amp;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E4B84-3824-4C3B-9EDA-9BE1C90DC3E5}"/>
              </a:ext>
            </a:extLst>
          </p:cNvPr>
          <p:cNvSpPr txBox="1"/>
          <p:nvPr/>
        </p:nvSpPr>
        <p:spPr>
          <a:xfrm>
            <a:off x="10265057" y="4524328"/>
            <a:ext cx="168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 and Upgrade</a:t>
            </a:r>
          </a:p>
        </p:txBody>
      </p:sp>
      <p:pic>
        <p:nvPicPr>
          <p:cNvPr id="5" name="Graphic 4" descr="Repeat with solid fill">
            <a:extLst>
              <a:ext uri="{FF2B5EF4-FFF2-40B4-BE49-F238E27FC236}">
                <a16:creationId xmlns:a16="http://schemas.microsoft.com/office/drawing/2014/main" id="{AB3AA234-F3DB-4873-A67B-BF03F565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9617" y="3818415"/>
            <a:ext cx="914400" cy="914400"/>
          </a:xfrm>
          <a:prstGeom prst="rect">
            <a:avLst/>
          </a:prstGeom>
        </p:spPr>
      </p:pic>
      <p:pic>
        <p:nvPicPr>
          <p:cNvPr id="22" name="Graphic 21" descr="Sort with solid fill">
            <a:extLst>
              <a:ext uri="{FF2B5EF4-FFF2-40B4-BE49-F238E27FC236}">
                <a16:creationId xmlns:a16="http://schemas.microsoft.com/office/drawing/2014/main" id="{56E898FD-1CAA-43CC-8958-6F9B4C3AF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610" y="3459660"/>
            <a:ext cx="567771" cy="567771"/>
          </a:xfrm>
          <a:prstGeom prst="rect">
            <a:avLst/>
          </a:prstGeom>
        </p:spPr>
      </p:pic>
      <p:pic>
        <p:nvPicPr>
          <p:cNvPr id="24" name="Graphic 23" descr="Checklist with solid fill">
            <a:extLst>
              <a:ext uri="{FF2B5EF4-FFF2-40B4-BE49-F238E27FC236}">
                <a16:creationId xmlns:a16="http://schemas.microsoft.com/office/drawing/2014/main" id="{8B25B48A-3F24-4023-B0D5-5F6243FF04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4319" y="5180982"/>
            <a:ext cx="567771" cy="567771"/>
          </a:xfrm>
          <a:prstGeom prst="rect">
            <a:avLst/>
          </a:prstGeom>
        </p:spPr>
      </p:pic>
      <p:pic>
        <p:nvPicPr>
          <p:cNvPr id="26" name="Graphic 25" descr="Hockey Stick Curve Graph with solid fill">
            <a:extLst>
              <a:ext uri="{FF2B5EF4-FFF2-40B4-BE49-F238E27FC236}">
                <a16:creationId xmlns:a16="http://schemas.microsoft.com/office/drawing/2014/main" id="{E8C5D10A-2693-45FE-B9BE-1450EB5689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0335" y="3413163"/>
            <a:ext cx="567771" cy="5677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785C32D-80E7-4490-8FEE-D5B12AA688BF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70" cy="65414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9528DD-3B8A-4E02-978A-80E32346F36B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BC4F099-D3F2-4702-8947-F975439EE3B3}"/>
                </a:ext>
              </a:extLst>
            </p:cNvPr>
            <p:cNvSpPr/>
            <p:nvPr/>
          </p:nvSpPr>
          <p:spPr>
            <a:xfrm>
              <a:off x="489878" y="1819386"/>
              <a:ext cx="781557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773508-861C-46E2-86FE-A7D3CB8F3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765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E82B42-281C-4EF1-965A-28450F578860}"/>
              </a:ext>
            </a:extLst>
          </p:cNvPr>
          <p:cNvGrpSpPr/>
          <p:nvPr/>
        </p:nvGrpSpPr>
        <p:grpSpPr>
          <a:xfrm>
            <a:off x="6096000" y="1613099"/>
            <a:ext cx="5279755" cy="4476500"/>
            <a:chOff x="6237459" y="1535378"/>
            <a:chExt cx="2651760" cy="3293762"/>
          </a:xfrm>
        </p:grpSpPr>
        <p:sp>
          <p:nvSpPr>
            <p:cNvPr id="25" name="Snip Same Side Corner Rectangle 96">
              <a:extLst>
                <a:ext uri="{FF2B5EF4-FFF2-40B4-BE49-F238E27FC236}">
                  <a16:creationId xmlns:a16="http://schemas.microsoft.com/office/drawing/2014/main" id="{72806D02-B1F7-45B9-BEFF-C66B79E28B29}"/>
                </a:ext>
              </a:extLst>
            </p:cNvPr>
            <p:cNvSpPr/>
            <p:nvPr/>
          </p:nvSpPr>
          <p:spPr>
            <a:xfrm flipV="1">
              <a:off x="6237459" y="1535378"/>
              <a:ext cx="2651760" cy="647148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Snip Same Side Corner Rectangle 97">
              <a:extLst>
                <a:ext uri="{FF2B5EF4-FFF2-40B4-BE49-F238E27FC236}">
                  <a16:creationId xmlns:a16="http://schemas.microsoft.com/office/drawing/2014/main" id="{BB943798-F372-4E75-B04A-BD6B92904AA4}"/>
                </a:ext>
              </a:extLst>
            </p:cNvPr>
            <p:cNvSpPr/>
            <p:nvPr/>
          </p:nvSpPr>
          <p:spPr>
            <a:xfrm>
              <a:off x="8152620" y="4192351"/>
              <a:ext cx="736599" cy="636789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BBCFD8-C625-4A02-8BAF-6A3E18897C41}"/>
                </a:ext>
              </a:extLst>
            </p:cNvPr>
            <p:cNvSpPr/>
            <p:nvPr/>
          </p:nvSpPr>
          <p:spPr>
            <a:xfrm>
              <a:off x="6286364" y="1589037"/>
              <a:ext cx="2553951" cy="3186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050" b="1" baseline="-25000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7512C8D-79CD-4FF5-B9F1-0AB99A291429}"/>
              </a:ext>
            </a:extLst>
          </p:cNvPr>
          <p:cNvSpPr/>
          <p:nvPr/>
        </p:nvSpPr>
        <p:spPr>
          <a:xfrm>
            <a:off x="6493789" y="2713877"/>
            <a:ext cx="4525505" cy="2160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4" descr="StrongLoop - Deploying LoopBack mBaaS on Cloud Foundry">
            <a:extLst>
              <a:ext uri="{FF2B5EF4-FFF2-40B4-BE49-F238E27FC236}">
                <a16:creationId xmlns:a16="http://schemas.microsoft.com/office/drawing/2014/main" id="{4BF4DF83-FC0F-4F27-976B-D56012D9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1" y="1338263"/>
            <a:ext cx="3058543" cy="30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C89710-08A3-44B2-9D94-CF21104D92EF}"/>
              </a:ext>
            </a:extLst>
          </p:cNvPr>
          <p:cNvSpPr txBox="1"/>
          <p:nvPr/>
        </p:nvSpPr>
        <p:spPr>
          <a:xfrm>
            <a:off x="6965196" y="1834109"/>
            <a:ext cx="3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Cell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0139D2-9CAF-41F6-BC59-629191254C0D}"/>
              </a:ext>
            </a:extLst>
          </p:cNvPr>
          <p:cNvSpPr txBox="1"/>
          <p:nvPr/>
        </p:nvSpPr>
        <p:spPr>
          <a:xfrm>
            <a:off x="6965196" y="2713878"/>
            <a:ext cx="3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Garden = execution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D530BB-C581-4932-9718-D4F68898B302}"/>
              </a:ext>
            </a:extLst>
          </p:cNvPr>
          <p:cNvGrpSpPr/>
          <p:nvPr/>
        </p:nvGrpSpPr>
        <p:grpSpPr>
          <a:xfrm>
            <a:off x="6628108" y="3284504"/>
            <a:ext cx="4215539" cy="1395369"/>
            <a:chOff x="6991787" y="4217461"/>
            <a:chExt cx="2309301" cy="764393"/>
          </a:xfrm>
        </p:grpSpPr>
        <p:pic>
          <p:nvPicPr>
            <p:cNvPr id="33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584164C6-64D9-4E64-9795-7BA4C497A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787" y="4217461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975B2337-C4CC-4892-927B-5AB2AB618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469" y="4236748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Iris Hexagon Svg Png Icon Free Download (#561954) - OnlineWebFonts.COM">
              <a:extLst>
                <a:ext uri="{FF2B5EF4-FFF2-40B4-BE49-F238E27FC236}">
                  <a16:creationId xmlns:a16="http://schemas.microsoft.com/office/drawing/2014/main" id="{DE083027-FC66-40B5-A8BD-5A86E919C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7916" y="4225992"/>
              <a:ext cx="643172" cy="7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05B-8842-456F-BD96-299D614F5F6F}"/>
              </a:ext>
            </a:extLst>
          </p:cNvPr>
          <p:cNvSpPr txBox="1"/>
          <p:nvPr/>
        </p:nvSpPr>
        <p:spPr>
          <a:xfrm>
            <a:off x="6389114" y="5137073"/>
            <a:ext cx="16520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Containers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C9D337-FC08-48AE-95F4-C672F84ABC1C}"/>
              </a:ext>
            </a:extLst>
          </p:cNvPr>
          <p:cNvCxnSpPr>
            <a:cxnSpLocks/>
          </p:cNvCxnSpPr>
          <p:nvPr/>
        </p:nvCxnSpPr>
        <p:spPr>
          <a:xfrm>
            <a:off x="7197014" y="467987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9269808-F468-41B1-970E-E33525CE3615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Self healing container management system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74ADE2-C930-4144-A596-7D61D5D2EECE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66" cy="6541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AE76783-98A5-4BA6-B1AC-F94369F03740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875BAD-071A-4FA2-B035-C5AE32C50D45}"/>
                </a:ext>
              </a:extLst>
            </p:cNvPr>
            <p:cNvSpPr/>
            <p:nvPr/>
          </p:nvSpPr>
          <p:spPr>
            <a:xfrm>
              <a:off x="489878" y="1819386"/>
              <a:ext cx="7815566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CB2A3F-A2A3-4A62-85E4-F3161C2AF5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66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WHY CF?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69808-F468-41B1-970E-E33525CE3615}"/>
              </a:ext>
            </a:extLst>
          </p:cNvPr>
          <p:cNvSpPr txBox="1"/>
          <p:nvPr/>
        </p:nvSpPr>
        <p:spPr>
          <a:xfrm>
            <a:off x="1145136" y="1063129"/>
            <a:ext cx="692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Support 12 Factor App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74ADE2-C930-4144-A596-7D61D5D2EECE}"/>
              </a:ext>
            </a:extLst>
          </p:cNvPr>
          <p:cNvGrpSpPr/>
          <p:nvPr/>
        </p:nvGrpSpPr>
        <p:grpSpPr>
          <a:xfrm>
            <a:off x="655321" y="1002983"/>
            <a:ext cx="6062942" cy="489815"/>
            <a:chOff x="208378" y="1210958"/>
            <a:chExt cx="8097066" cy="6541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AE76783-98A5-4BA6-B1AC-F94369F03740}"/>
                </a:ext>
              </a:extLst>
            </p:cNvPr>
            <p:cNvSpPr/>
            <p:nvPr/>
          </p:nvSpPr>
          <p:spPr>
            <a:xfrm>
              <a:off x="208378" y="1210958"/>
              <a:ext cx="654148" cy="654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875BAD-071A-4FA2-B035-C5AE32C50D45}"/>
                </a:ext>
              </a:extLst>
            </p:cNvPr>
            <p:cNvSpPr/>
            <p:nvPr/>
          </p:nvSpPr>
          <p:spPr>
            <a:xfrm>
              <a:off x="489878" y="1819386"/>
              <a:ext cx="7815566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CB2A3F-A2A3-4A62-85E4-F3161C2AF5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43" y="1267723"/>
              <a:ext cx="540618" cy="54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3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0D08AA2-8732-4E66-9114-15491634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26" y="2079402"/>
            <a:ext cx="6309251" cy="37756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80F87A2-3E34-404E-99A9-B41A3E4C382C}"/>
              </a:ext>
            </a:extLst>
          </p:cNvPr>
          <p:cNvGrpSpPr/>
          <p:nvPr/>
        </p:nvGrpSpPr>
        <p:grpSpPr>
          <a:xfrm>
            <a:off x="7463712" y="2079402"/>
            <a:ext cx="4211707" cy="3570943"/>
            <a:chOff x="6237459" y="1535378"/>
            <a:chExt cx="2651760" cy="3293762"/>
          </a:xfrm>
        </p:grpSpPr>
        <p:sp>
          <p:nvSpPr>
            <p:cNvPr id="26" name="Snip Same Side Corner Rectangle 96">
              <a:extLst>
                <a:ext uri="{FF2B5EF4-FFF2-40B4-BE49-F238E27FC236}">
                  <a16:creationId xmlns:a16="http://schemas.microsoft.com/office/drawing/2014/main" id="{EBAE380B-23FD-4BA0-B875-F016D5F7AA31}"/>
                </a:ext>
              </a:extLst>
            </p:cNvPr>
            <p:cNvSpPr/>
            <p:nvPr/>
          </p:nvSpPr>
          <p:spPr>
            <a:xfrm flipV="1">
              <a:off x="6237459" y="1535378"/>
              <a:ext cx="2651760" cy="647148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Snip Same Side Corner Rectangle 97">
              <a:extLst>
                <a:ext uri="{FF2B5EF4-FFF2-40B4-BE49-F238E27FC236}">
                  <a16:creationId xmlns:a16="http://schemas.microsoft.com/office/drawing/2014/main" id="{0F77749F-F647-456E-A64A-7BC30AA4892C}"/>
                </a:ext>
              </a:extLst>
            </p:cNvPr>
            <p:cNvSpPr/>
            <p:nvPr/>
          </p:nvSpPr>
          <p:spPr>
            <a:xfrm>
              <a:off x="8152620" y="4192351"/>
              <a:ext cx="736599" cy="636789"/>
            </a:xfrm>
            <a:prstGeom prst="snip2SameRect">
              <a:avLst>
                <a:gd name="adj1" fmla="val 40871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6DE4E5-728A-41A4-BD03-BB43C9CDA577}"/>
                </a:ext>
              </a:extLst>
            </p:cNvPr>
            <p:cNvSpPr/>
            <p:nvPr/>
          </p:nvSpPr>
          <p:spPr>
            <a:xfrm>
              <a:off x="6286364" y="1589037"/>
              <a:ext cx="2553951" cy="3186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050" b="1" baseline="-25000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0392519-491F-4F76-BC87-AE566224BF63}"/>
              </a:ext>
            </a:extLst>
          </p:cNvPr>
          <p:cNvSpPr txBox="1"/>
          <p:nvPr/>
        </p:nvSpPr>
        <p:spPr>
          <a:xfrm>
            <a:off x="7853774" y="2688598"/>
            <a:ext cx="364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It is a strategy to build software-as-a-service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12B40C-9EDD-49AB-AE1D-9C9CA7D1818A}"/>
              </a:ext>
            </a:extLst>
          </p:cNvPr>
          <p:cNvSpPr txBox="1"/>
          <p:nvPr/>
        </p:nvSpPr>
        <p:spPr>
          <a:xfrm>
            <a:off x="7853774" y="4979890"/>
            <a:ext cx="3236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https://12factor.net/</a:t>
            </a:r>
          </a:p>
        </p:txBody>
      </p:sp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1C12B653-AA9D-40A8-B1F4-6196B2CA8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9937" y="4065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HISTORY OF CF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EAD72CA-D769-4801-B28F-3D2455927CF7}"/>
              </a:ext>
            </a:extLst>
          </p:cNvPr>
          <p:cNvSpPr/>
          <p:nvPr/>
        </p:nvSpPr>
        <p:spPr>
          <a:xfrm>
            <a:off x="338801" y="3352800"/>
            <a:ext cx="11560781" cy="60036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47735B8-FA0F-4FF5-BDBF-00D5918D39EF}"/>
              </a:ext>
            </a:extLst>
          </p:cNvPr>
          <p:cNvSpPr/>
          <p:nvPr/>
        </p:nvSpPr>
        <p:spPr>
          <a:xfrm>
            <a:off x="91069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1C1B5B-C5D6-4861-809F-FA5C73832D75}"/>
              </a:ext>
            </a:extLst>
          </p:cNvPr>
          <p:cNvSpPr txBox="1"/>
          <p:nvPr/>
        </p:nvSpPr>
        <p:spPr>
          <a:xfrm>
            <a:off x="47308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2009-2011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0F7E02-0F0C-43F3-977D-40E73E93F6E3}"/>
              </a:ext>
            </a:extLst>
          </p:cNvPr>
          <p:cNvSpPr txBox="1"/>
          <p:nvPr/>
        </p:nvSpPr>
        <p:spPr>
          <a:xfrm>
            <a:off x="205386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193C0-A493-4BCC-A554-24A8320A3FED}"/>
              </a:ext>
            </a:extLst>
          </p:cNvPr>
          <p:cNvSpPr txBox="1"/>
          <p:nvPr/>
        </p:nvSpPr>
        <p:spPr>
          <a:xfrm>
            <a:off x="363464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BD7496-029D-422F-A89E-794074651068}"/>
              </a:ext>
            </a:extLst>
          </p:cNvPr>
          <p:cNvSpPr txBox="1"/>
          <p:nvPr/>
        </p:nvSpPr>
        <p:spPr>
          <a:xfrm>
            <a:off x="521542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F8C2EA-B41F-4E88-9D4A-D941BAE29904}"/>
              </a:ext>
            </a:extLst>
          </p:cNvPr>
          <p:cNvSpPr txBox="1"/>
          <p:nvPr/>
        </p:nvSpPr>
        <p:spPr>
          <a:xfrm>
            <a:off x="679620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F79099-9AE4-4A78-839F-4419DE312C82}"/>
              </a:ext>
            </a:extLst>
          </p:cNvPr>
          <p:cNvSpPr txBox="1"/>
          <p:nvPr/>
        </p:nvSpPr>
        <p:spPr>
          <a:xfrm>
            <a:off x="9957763" y="3066473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2021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5171AF-FF40-413B-888A-075052E03095}"/>
              </a:ext>
            </a:extLst>
          </p:cNvPr>
          <p:cNvSpPr txBox="1"/>
          <p:nvPr/>
        </p:nvSpPr>
        <p:spPr>
          <a:xfrm>
            <a:off x="285142" y="3941428"/>
            <a:ext cx="165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VMWare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3D69E2-B195-4E79-BA2F-7E756BD58A0D}"/>
              </a:ext>
            </a:extLst>
          </p:cNvPr>
          <p:cNvSpPr txBox="1"/>
          <p:nvPr/>
        </p:nvSpPr>
        <p:spPr>
          <a:xfrm>
            <a:off x="3590121" y="4173299"/>
            <a:ext cx="1365895" cy="600364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Pivotal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BA5F08-B674-4F5F-A805-AA65F21B583E}"/>
              </a:ext>
            </a:extLst>
          </p:cNvPr>
          <p:cNvSpPr txBox="1"/>
          <p:nvPr/>
        </p:nvSpPr>
        <p:spPr>
          <a:xfrm>
            <a:off x="1865922" y="5356791"/>
            <a:ext cx="165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496E31-1179-4E98-BEE0-2FF7E740DADE}"/>
              </a:ext>
            </a:extLst>
          </p:cNvPr>
          <p:cNvSpPr txBox="1"/>
          <p:nvPr/>
        </p:nvSpPr>
        <p:spPr>
          <a:xfrm>
            <a:off x="3446702" y="5356791"/>
            <a:ext cx="165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VMWare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9BC73E-B234-4A5C-B280-806DCDEDEA07}"/>
              </a:ext>
            </a:extLst>
          </p:cNvPr>
          <p:cNvSpPr txBox="1"/>
          <p:nvPr/>
        </p:nvSpPr>
        <p:spPr>
          <a:xfrm>
            <a:off x="5027482" y="5356791"/>
            <a:ext cx="165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General Electric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2E7853-03BD-4E4F-95C5-D6971E3010EA}"/>
              </a:ext>
            </a:extLst>
          </p:cNvPr>
          <p:cNvSpPr txBox="1"/>
          <p:nvPr/>
        </p:nvSpPr>
        <p:spPr>
          <a:xfrm>
            <a:off x="5027482" y="3941428"/>
            <a:ext cx="1652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Seven platinum members and two gold members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4EC7D9-88E2-44AB-952E-3C3212CC7D77}"/>
              </a:ext>
            </a:extLst>
          </p:cNvPr>
          <p:cNvSpPr txBox="1"/>
          <p:nvPr/>
        </p:nvSpPr>
        <p:spPr>
          <a:xfrm>
            <a:off x="6608262" y="3941428"/>
            <a:ext cx="1652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40+ Members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5DC761-E327-4762-AFF2-330D02918445}"/>
              </a:ext>
            </a:extLst>
          </p:cNvPr>
          <p:cNvSpPr txBox="1"/>
          <p:nvPr/>
        </p:nvSpPr>
        <p:spPr>
          <a:xfrm>
            <a:off x="9769822" y="3941428"/>
            <a:ext cx="16527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Jan 2021</a:t>
            </a:r>
          </a:p>
          <a:p>
            <a:pPr algn="ctr"/>
            <a:r>
              <a:rPr lang="en-US" sz="1600" dirty="0"/>
              <a:t>Pivotal Cloud foundry closes free trials</a:t>
            </a:r>
          </a:p>
        </p:txBody>
      </p:sp>
      <p:pic>
        <p:nvPicPr>
          <p:cNvPr id="72" name="Picture 4" descr="StrongLoop - Deploying LoopBack mBaaS on Cloud Foundry">
            <a:extLst>
              <a:ext uri="{FF2B5EF4-FFF2-40B4-BE49-F238E27FC236}">
                <a16:creationId xmlns:a16="http://schemas.microsoft.com/office/drawing/2014/main" id="{2C240920-2242-42F9-B3C5-6A3A08D9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83" y="854878"/>
            <a:ext cx="2073280" cy="207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A70601E-C1D5-4E6F-80CB-AA2531E98192}"/>
              </a:ext>
            </a:extLst>
          </p:cNvPr>
          <p:cNvSpPr txBox="1"/>
          <p:nvPr/>
        </p:nvSpPr>
        <p:spPr>
          <a:xfrm>
            <a:off x="2546363" y="1370048"/>
            <a:ext cx="2365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License: Apache 2.0</a:t>
            </a:r>
          </a:p>
          <a:p>
            <a:r>
              <a:rPr lang="en-US" b="1" dirty="0"/>
              <a:t>Build in Ruby, Java and Go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BAB165-7A63-46CA-AA06-B7F6401BAE34}"/>
              </a:ext>
            </a:extLst>
          </p:cNvPr>
          <p:cNvSpPr txBox="1"/>
          <p:nvPr/>
        </p:nvSpPr>
        <p:spPr>
          <a:xfrm>
            <a:off x="8376983" y="3056148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E008AAE-E4D6-4D4D-9D14-78BCF20531F5}"/>
              </a:ext>
            </a:extLst>
          </p:cNvPr>
          <p:cNvSpPr txBox="1"/>
          <p:nvPr/>
        </p:nvSpPr>
        <p:spPr>
          <a:xfrm>
            <a:off x="8189042" y="3941428"/>
            <a:ext cx="1652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65+ Members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094368E-D133-41A4-8F3B-E89E36D85D19}"/>
              </a:ext>
            </a:extLst>
          </p:cNvPr>
          <p:cNvSpPr/>
          <p:nvPr/>
        </p:nvSpPr>
        <p:spPr>
          <a:xfrm>
            <a:off x="249147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F243BD3-1E81-4F43-878D-8DF784AEEB67}"/>
              </a:ext>
            </a:extLst>
          </p:cNvPr>
          <p:cNvSpPr/>
          <p:nvPr/>
        </p:nvSpPr>
        <p:spPr>
          <a:xfrm>
            <a:off x="407225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E45CD96-895E-4E37-8B55-6614BC14803B}"/>
              </a:ext>
            </a:extLst>
          </p:cNvPr>
          <p:cNvSpPr/>
          <p:nvPr/>
        </p:nvSpPr>
        <p:spPr>
          <a:xfrm>
            <a:off x="565303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EF377F4-4950-4E1B-A878-749D56F7A4CB}"/>
              </a:ext>
            </a:extLst>
          </p:cNvPr>
          <p:cNvSpPr/>
          <p:nvPr/>
        </p:nvSpPr>
        <p:spPr>
          <a:xfrm>
            <a:off x="723381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A53CFAE-2CC3-447A-957E-A8FC9F500BD4}"/>
              </a:ext>
            </a:extLst>
          </p:cNvPr>
          <p:cNvSpPr/>
          <p:nvPr/>
        </p:nvSpPr>
        <p:spPr>
          <a:xfrm>
            <a:off x="881459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FE104AE-529A-4067-A617-CC63D4D98280}"/>
              </a:ext>
            </a:extLst>
          </p:cNvPr>
          <p:cNvSpPr/>
          <p:nvPr/>
        </p:nvSpPr>
        <p:spPr>
          <a:xfrm>
            <a:off x="10395373" y="3433522"/>
            <a:ext cx="401632" cy="4016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97602FB1-9FD2-4DB6-B1B3-8B5AB3525F33}"/>
              </a:ext>
            </a:extLst>
          </p:cNvPr>
          <p:cNvSpPr/>
          <p:nvPr/>
        </p:nvSpPr>
        <p:spPr>
          <a:xfrm rot="5400000">
            <a:off x="7366490" y="493879"/>
            <a:ext cx="492165" cy="4456226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589567-21E4-4D78-9C53-A7B8A027152C}"/>
              </a:ext>
            </a:extLst>
          </p:cNvPr>
          <p:cNvSpPr txBox="1"/>
          <p:nvPr/>
        </p:nvSpPr>
        <p:spPr>
          <a:xfrm>
            <a:off x="6112347" y="1708938"/>
            <a:ext cx="3037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Open Governance Foundation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BFB807-B3EB-4FB9-977A-5E015C882282}"/>
              </a:ext>
            </a:extLst>
          </p:cNvPr>
          <p:cNvSpPr txBox="1"/>
          <p:nvPr/>
        </p:nvSpPr>
        <p:spPr>
          <a:xfrm>
            <a:off x="1865922" y="3941428"/>
            <a:ext cx="1652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BOSH</a:t>
            </a:r>
          </a:p>
          <a:p>
            <a:pPr algn="ctr"/>
            <a:r>
              <a:rPr lang="en-US" sz="1600" dirty="0"/>
              <a:t>Open Source Tools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F6BD36-654A-4F88-B3A8-F6F7366560EC}"/>
              </a:ext>
            </a:extLst>
          </p:cNvPr>
          <p:cNvCxnSpPr>
            <a:cxnSpLocks/>
            <a:stCxn id="68" idx="0"/>
            <a:endCxn id="61" idx="2"/>
          </p:cNvCxnSpPr>
          <p:nvPr/>
        </p:nvCxnSpPr>
        <p:spPr>
          <a:xfrm rot="16200000" flipV="1">
            <a:off x="4772478" y="4274254"/>
            <a:ext cx="583128" cy="158194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EE326C7-061D-4D64-BBD7-3B678A975871}"/>
              </a:ext>
            </a:extLst>
          </p:cNvPr>
          <p:cNvCxnSpPr>
            <a:cxnSpLocks/>
            <a:stCxn id="66" idx="0"/>
            <a:endCxn id="61" idx="2"/>
          </p:cNvCxnSpPr>
          <p:nvPr/>
        </p:nvCxnSpPr>
        <p:spPr>
          <a:xfrm rot="5400000" flipH="1" flipV="1">
            <a:off x="3191697" y="4275420"/>
            <a:ext cx="583128" cy="15796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44830A4F-132D-49E0-A875-07E081673B9C}"/>
              </a:ext>
            </a:extLst>
          </p:cNvPr>
          <p:cNvCxnSpPr>
            <a:cxnSpLocks/>
            <a:stCxn id="67" idx="0"/>
            <a:endCxn id="61" idx="2"/>
          </p:cNvCxnSpPr>
          <p:nvPr/>
        </p:nvCxnSpPr>
        <p:spPr>
          <a:xfrm flipH="1" flipV="1">
            <a:off x="4273069" y="4773663"/>
            <a:ext cx="1165" cy="583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6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SETUP CLOUD PLATFORM ACCOUNT STRUCTURE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1A0B16-DDA4-4B04-B9E9-8A09DDAA68BD}"/>
              </a:ext>
            </a:extLst>
          </p:cNvPr>
          <p:cNvGrpSpPr/>
          <p:nvPr/>
        </p:nvGrpSpPr>
        <p:grpSpPr>
          <a:xfrm>
            <a:off x="769257" y="1756229"/>
            <a:ext cx="11113323" cy="3800102"/>
            <a:chOff x="461819" y="1891887"/>
            <a:chExt cx="11420761" cy="324352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A64B90-666C-494D-8FB9-F6F26F88565B}"/>
                </a:ext>
              </a:extLst>
            </p:cNvPr>
            <p:cNvSpPr/>
            <p:nvPr/>
          </p:nvSpPr>
          <p:spPr>
            <a:xfrm>
              <a:off x="461819" y="2625437"/>
              <a:ext cx="2484582" cy="160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Account</a:t>
              </a:r>
            </a:p>
            <a:p>
              <a:pPr algn="ctr"/>
              <a:r>
                <a:rPr lang="en-US" dirty="0"/>
                <a:t>(Representation of customer for billing purpose)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47DE4F-D801-4FF0-8102-09BA19C3A12E}"/>
                </a:ext>
              </a:extLst>
            </p:cNvPr>
            <p:cNvSpPr/>
            <p:nvPr/>
          </p:nvSpPr>
          <p:spPr>
            <a:xfrm>
              <a:off x="4216401" y="2625436"/>
              <a:ext cx="2484582" cy="1607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 Account</a:t>
              </a:r>
            </a:p>
            <a:p>
              <a:pPr algn="ctr"/>
              <a:r>
                <a:rPr lang="en-US" dirty="0"/>
                <a:t>(per region)</a:t>
              </a:r>
            </a:p>
            <a:p>
              <a:pPr algn="ctr"/>
              <a:r>
                <a:rPr lang="en-US" dirty="0"/>
                <a:t>Specialized service offerings</a:t>
              </a:r>
            </a:p>
            <a:p>
              <a:pPr algn="ctr"/>
              <a:r>
                <a:rPr lang="en-US" dirty="0"/>
                <a:t>Represents LoB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E92DC74C-4C5B-4511-B0E3-8FB035B1732C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 flipV="1">
              <a:off x="2946401" y="3429000"/>
              <a:ext cx="1270000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F503847-B2E6-42BA-9D0E-B69B1FB194AA}"/>
                </a:ext>
              </a:extLst>
            </p:cNvPr>
            <p:cNvSpPr/>
            <p:nvPr/>
          </p:nvSpPr>
          <p:spPr>
            <a:xfrm>
              <a:off x="7970983" y="3156526"/>
              <a:ext cx="2382981" cy="544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</a:t>
              </a:r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0EA7C15-2C26-4805-B13C-9CEA9C34622E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 flipV="1">
              <a:off x="6700983" y="3428999"/>
              <a:ext cx="1270000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15ABCC0-D39B-45A2-AD7F-58CC86772975}"/>
                </a:ext>
              </a:extLst>
            </p:cNvPr>
            <p:cNvSpPr txBox="1"/>
            <p:nvPr/>
          </p:nvSpPr>
          <p:spPr>
            <a:xfrm>
              <a:off x="2946401" y="3113762"/>
              <a:ext cx="1547046" cy="3152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/>
                <a:t>1            *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91281C-D852-46D9-930B-BE729F4656D6}"/>
                </a:ext>
              </a:extLst>
            </p:cNvPr>
            <p:cNvSpPr txBox="1"/>
            <p:nvPr/>
          </p:nvSpPr>
          <p:spPr>
            <a:xfrm>
              <a:off x="6733869" y="3109994"/>
              <a:ext cx="1354172" cy="315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     *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E27FEE-2688-4371-8880-92C142E2093D}"/>
                </a:ext>
              </a:extLst>
            </p:cNvPr>
            <p:cNvSpPr/>
            <p:nvPr/>
          </p:nvSpPr>
          <p:spPr>
            <a:xfrm>
              <a:off x="9499599" y="4590471"/>
              <a:ext cx="2382981" cy="544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Apps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A07AC190-6074-4A6F-B603-1FA5334B20F6}"/>
                </a:ext>
              </a:extLst>
            </p:cNvPr>
            <p:cNvCxnSpPr>
              <a:stCxn id="38" idx="2"/>
              <a:endCxn id="44" idx="0"/>
            </p:cNvCxnSpPr>
            <p:nvPr/>
          </p:nvCxnSpPr>
          <p:spPr>
            <a:xfrm rot="16200000" flipH="1">
              <a:off x="9482282" y="3381663"/>
              <a:ext cx="889000" cy="152861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7D2921-8E1B-4C14-B2E4-9E8A48B2AB73}"/>
                </a:ext>
              </a:extLst>
            </p:cNvPr>
            <p:cNvSpPr txBox="1"/>
            <p:nvPr/>
          </p:nvSpPr>
          <p:spPr>
            <a:xfrm>
              <a:off x="9162473" y="3708756"/>
              <a:ext cx="22629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     </a:t>
              </a:r>
            </a:p>
            <a:p>
              <a:endParaRPr lang="en-US" b="1" dirty="0"/>
            </a:p>
            <a:p>
              <a:r>
                <a:rPr lang="en-US" b="1" dirty="0"/>
                <a:t>	     *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26FC86-A308-4FF8-AC2B-2065F6DAED43}"/>
                </a:ext>
              </a:extLst>
            </p:cNvPr>
            <p:cNvSpPr/>
            <p:nvPr/>
          </p:nvSpPr>
          <p:spPr>
            <a:xfrm>
              <a:off x="4110642" y="1891887"/>
              <a:ext cx="2696099" cy="544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Backing Services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7F3C17-D8AE-4DE7-9CE1-4A0C07E58146}"/>
                </a:ext>
              </a:extLst>
            </p:cNvPr>
            <p:cNvSpPr/>
            <p:nvPr/>
          </p:nvSpPr>
          <p:spPr>
            <a:xfrm>
              <a:off x="7876310" y="2526338"/>
              <a:ext cx="2696099" cy="544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quotas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D01F64-7EE2-FD29-984D-7FB08F3F2829}"/>
                  </a:ext>
                </a:extLst>
              </p14:cNvPr>
              <p14:cNvContentPartPr/>
              <p14:nvPr/>
            </p14:nvContentPartPr>
            <p14:xfrm>
              <a:off x="222120" y="2247840"/>
              <a:ext cx="8941320" cy="4407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D01F64-7EE2-FD29-984D-7FB08F3F28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60" y="2238480"/>
                <a:ext cx="8960040" cy="44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96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oud Foundry [Part 1] - Orgs, Spaces, Buildpacks, and Services">
            <a:extLst>
              <a:ext uri="{FF2B5EF4-FFF2-40B4-BE49-F238E27FC236}">
                <a16:creationId xmlns:a16="http://schemas.microsoft.com/office/drawing/2014/main" id="{0B22E98A-CFA9-4C0B-A2E6-BF372BBF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218" y="1256614"/>
            <a:ext cx="8169563" cy="511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856A0E-41CF-4E1D-84F0-604350E98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EXAMPLE – CF ORG 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5133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655321" y="-81479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Setup your SAP Cloud Foundry Account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66483B7-1B77-47ED-A708-A6FD9121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9" y="1643660"/>
            <a:ext cx="8716962" cy="43312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4E7628-715D-491C-A510-3F6960E3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pPr lvl="0"/>
            <a:r>
              <a:rPr lang="en-US" noProof="0" dirty="0"/>
              <a:t>HANDS-ON – SETUP YOUR ACCOUNT</a:t>
            </a:r>
          </a:p>
        </p:txBody>
      </p:sp>
    </p:spTree>
    <p:extLst>
      <p:ext uri="{BB962C8B-B14F-4D97-AF65-F5344CB8AC3E}">
        <p14:creationId xmlns:p14="http://schemas.microsoft.com/office/powerpoint/2010/main" val="1365778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3E7B42-C7D0-6660-605A-763F3E0C6A92}"/>
                  </a:ext>
                </a:extLst>
              </p14:cNvPr>
              <p14:cNvContentPartPr/>
              <p14:nvPr/>
            </p14:nvContentPartPr>
            <p14:xfrm>
              <a:off x="535101" y="3727033"/>
              <a:ext cx="2278440" cy="994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3E7B42-C7D0-6660-605A-763F3E0C6A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101" y="3718033"/>
                <a:ext cx="2296080" cy="10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F987BF8-AE22-89E8-9E1F-7862DD2A4C34}"/>
                  </a:ext>
                </a:extLst>
              </p14:cNvPr>
              <p14:cNvContentPartPr/>
              <p14:nvPr/>
            </p14:nvContentPartPr>
            <p14:xfrm>
              <a:off x="7299141" y="546793"/>
              <a:ext cx="2684880" cy="2022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F987BF8-AE22-89E8-9E1F-7862DD2A4C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0141" y="537793"/>
                <a:ext cx="2702520" cy="20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2B938CF-E4E8-92D0-4380-6ACB13CDADD9}"/>
                  </a:ext>
                </a:extLst>
              </p14:cNvPr>
              <p14:cNvContentPartPr/>
              <p14:nvPr/>
            </p14:nvContentPartPr>
            <p14:xfrm>
              <a:off x="2812821" y="1195153"/>
              <a:ext cx="4304520" cy="3347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2B938CF-E4E8-92D0-4380-6ACB13CDAD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03821" y="1186153"/>
                <a:ext cx="4322160" cy="33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6F32344-614D-9C77-9D4D-38FE04E2371E}"/>
                  </a:ext>
                </a:extLst>
              </p14:cNvPr>
              <p14:cNvContentPartPr/>
              <p14:nvPr/>
            </p14:nvContentPartPr>
            <p14:xfrm>
              <a:off x="1073301" y="706273"/>
              <a:ext cx="2057760" cy="5364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6F32344-614D-9C77-9D4D-38FE04E237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4301" y="697273"/>
                <a:ext cx="2075400" cy="55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28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606FD71-2F52-430D-9F46-A5CBA47D2E29}"/>
              </a:ext>
            </a:extLst>
          </p:cNvPr>
          <p:cNvGrpSpPr/>
          <p:nvPr/>
        </p:nvGrpSpPr>
        <p:grpSpPr>
          <a:xfrm>
            <a:off x="821759" y="1445243"/>
            <a:ext cx="10172018" cy="4468185"/>
            <a:chOff x="655639" y="1445243"/>
            <a:chExt cx="10898134" cy="4468185"/>
          </a:xfrm>
        </p:grpSpPr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69F1EF22-AA9C-4325-B97C-03F855702C0D}"/>
                </a:ext>
              </a:extLst>
            </p:cNvPr>
            <p:cNvSpPr/>
            <p:nvPr/>
          </p:nvSpPr>
          <p:spPr>
            <a:xfrm>
              <a:off x="655639" y="5913428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2AE641DD-691B-4411-9791-44EAE5A961E6}"/>
                </a:ext>
              </a:extLst>
            </p:cNvPr>
            <p:cNvSpPr/>
            <p:nvPr/>
          </p:nvSpPr>
          <p:spPr>
            <a:xfrm>
              <a:off x="655639" y="5270744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BDF05419-C121-4FC7-A985-C0CAA8101740}"/>
                </a:ext>
              </a:extLst>
            </p:cNvPr>
            <p:cNvSpPr/>
            <p:nvPr/>
          </p:nvSpPr>
          <p:spPr>
            <a:xfrm>
              <a:off x="655639" y="4628060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9AE6293-DB29-4934-B132-7D0C9D3F09C3}"/>
                </a:ext>
              </a:extLst>
            </p:cNvPr>
            <p:cNvSpPr/>
            <p:nvPr/>
          </p:nvSpPr>
          <p:spPr>
            <a:xfrm>
              <a:off x="655639" y="3985376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046B1189-5D16-4DAB-A983-247C9DF5A8D0}"/>
                </a:ext>
              </a:extLst>
            </p:cNvPr>
            <p:cNvSpPr/>
            <p:nvPr/>
          </p:nvSpPr>
          <p:spPr>
            <a:xfrm>
              <a:off x="655639" y="3342691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62EEEF55-97CF-40B0-9DB0-F21A936A83B3}"/>
                </a:ext>
              </a:extLst>
            </p:cNvPr>
            <p:cNvSpPr/>
            <p:nvPr/>
          </p:nvSpPr>
          <p:spPr>
            <a:xfrm>
              <a:off x="655639" y="2700007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374F61A2-400A-4F83-814E-AD3F8AA84CEC}"/>
                </a:ext>
              </a:extLst>
            </p:cNvPr>
            <p:cNvSpPr/>
            <p:nvPr/>
          </p:nvSpPr>
          <p:spPr>
            <a:xfrm>
              <a:off x="655639" y="2057323"/>
              <a:ext cx="10898134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A19DBC-1801-4AFD-B972-6615BD27351B}"/>
                </a:ext>
              </a:extLst>
            </p:cNvPr>
            <p:cNvSpPr/>
            <p:nvPr/>
          </p:nvSpPr>
          <p:spPr>
            <a:xfrm>
              <a:off x="3489153" y="1445243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lvl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https://drive.google.com/file/d/1uKgZcNa0V77kxrJIEtMrzpdWb1HACDgu/view?usp=sharing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E160B6-1F81-4769-8CF5-44E9B2BC890E}"/>
                </a:ext>
              </a:extLst>
            </p:cNvPr>
            <p:cNvSpPr/>
            <p:nvPr/>
          </p:nvSpPr>
          <p:spPr>
            <a:xfrm>
              <a:off x="655639" y="1445243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 dirty="0"/>
                <a:t>CF CLI</a:t>
              </a:r>
              <a:endParaRPr lang="en-IN" sz="2400" b="1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229082F-B470-4730-91D3-32BBBBA514BD}"/>
                </a:ext>
              </a:extLst>
            </p:cNvPr>
            <p:cNvSpPr/>
            <p:nvPr/>
          </p:nvSpPr>
          <p:spPr>
            <a:xfrm>
              <a:off x="3489153" y="2087927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2"/>
                </a:rPr>
                <a:t>https://git-scm.com/downloads</a:t>
              </a:r>
              <a:endParaRPr lang="en-IN" sz="20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7D6D13-5222-4DB8-84F7-38ACD7F04F99}"/>
                </a:ext>
              </a:extLst>
            </p:cNvPr>
            <p:cNvSpPr/>
            <p:nvPr/>
          </p:nvSpPr>
          <p:spPr>
            <a:xfrm>
              <a:off x="655639" y="2087927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Git</a:t>
              </a:r>
              <a:endParaRPr lang="en-IN" sz="2400" b="1" kern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EA46D5-3D68-430C-9567-D7DF46B8CF88}"/>
                </a:ext>
              </a:extLst>
            </p:cNvPr>
            <p:cNvSpPr/>
            <p:nvPr/>
          </p:nvSpPr>
          <p:spPr>
            <a:xfrm>
              <a:off x="3489153" y="2730611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3"/>
                </a:rPr>
                <a:t>https://maven.apache.org/download.cgi</a:t>
              </a:r>
              <a:endParaRPr lang="en-IN" sz="20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582542-E9DB-4656-8FCF-103C7E2117CB}"/>
                </a:ext>
              </a:extLst>
            </p:cNvPr>
            <p:cNvSpPr/>
            <p:nvPr/>
          </p:nvSpPr>
          <p:spPr>
            <a:xfrm>
              <a:off x="655639" y="2730611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Maven</a:t>
              </a:r>
              <a:endParaRPr lang="en-IN" sz="2400" b="1" kern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27F463-A283-420B-8AA0-DBBE5CFF8714}"/>
                </a:ext>
              </a:extLst>
            </p:cNvPr>
            <p:cNvSpPr/>
            <p:nvPr/>
          </p:nvSpPr>
          <p:spPr>
            <a:xfrm>
              <a:off x="3489153" y="3373295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4"/>
                </a:rPr>
                <a:t>https://spring.io/tools</a:t>
              </a:r>
              <a:endParaRPr lang="en-IN" sz="20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81C2227-46C2-4209-A722-D4C5FAC1CC95}"/>
                </a:ext>
              </a:extLst>
            </p:cNvPr>
            <p:cNvSpPr/>
            <p:nvPr/>
          </p:nvSpPr>
          <p:spPr>
            <a:xfrm>
              <a:off x="655639" y="3373295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STS</a:t>
              </a:r>
              <a:endParaRPr lang="en-IN" sz="2400" b="1" kern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F5218F-C1A0-48D9-923E-E0D8F745426C}"/>
                </a:ext>
              </a:extLst>
            </p:cNvPr>
            <p:cNvSpPr/>
            <p:nvPr/>
          </p:nvSpPr>
          <p:spPr>
            <a:xfrm>
              <a:off x="3489153" y="4015980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5"/>
                </a:rPr>
                <a:t>https://code.visualstudio.com/</a:t>
              </a:r>
              <a:endParaRPr lang="en-IN" sz="2000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10C505-C67E-40AD-AE97-A802CE4AFD81}"/>
                </a:ext>
              </a:extLst>
            </p:cNvPr>
            <p:cNvSpPr/>
            <p:nvPr/>
          </p:nvSpPr>
          <p:spPr>
            <a:xfrm>
              <a:off x="655639" y="4015980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VS Code</a:t>
              </a:r>
              <a:endParaRPr lang="en-IN" sz="2400" b="1" kern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B605E3-17C0-417E-9CA5-A5E8186E676A}"/>
                </a:ext>
              </a:extLst>
            </p:cNvPr>
            <p:cNvSpPr/>
            <p:nvPr/>
          </p:nvSpPr>
          <p:spPr>
            <a:xfrm>
              <a:off x="3489153" y="4658664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6"/>
                </a:rPr>
                <a:t>https://www.jenkins.io/download/</a:t>
              </a:r>
              <a:endParaRPr lang="en-IN" sz="2000" kern="12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88F69E-ABDF-4179-8618-5B883D241F6F}"/>
                </a:ext>
              </a:extLst>
            </p:cNvPr>
            <p:cNvSpPr/>
            <p:nvPr/>
          </p:nvSpPr>
          <p:spPr>
            <a:xfrm>
              <a:off x="655639" y="4658664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Jenkins</a:t>
              </a:r>
              <a:endParaRPr lang="en-IN" sz="2400" b="1" kern="12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241866-543E-406A-8CCE-4AA89435B680}"/>
                </a:ext>
              </a:extLst>
            </p:cNvPr>
            <p:cNvSpPr/>
            <p:nvPr/>
          </p:nvSpPr>
          <p:spPr>
            <a:xfrm>
              <a:off x="3489153" y="5301348"/>
              <a:ext cx="8064619" cy="612080"/>
            </a:xfrm>
            <a:custGeom>
              <a:avLst/>
              <a:gdLst>
                <a:gd name="connsiteX0" fmla="*/ 0 w 8064619"/>
                <a:gd name="connsiteY0" fmla="*/ 0 h 612080"/>
                <a:gd name="connsiteX1" fmla="*/ 8064619 w 8064619"/>
                <a:gd name="connsiteY1" fmla="*/ 0 h 612080"/>
                <a:gd name="connsiteX2" fmla="*/ 8064619 w 8064619"/>
                <a:gd name="connsiteY2" fmla="*/ 612080 h 612080"/>
                <a:gd name="connsiteX3" fmla="*/ 0 w 8064619"/>
                <a:gd name="connsiteY3" fmla="*/ 612080 h 612080"/>
                <a:gd name="connsiteX4" fmla="*/ 0 w 8064619"/>
                <a:gd name="connsiteY4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4619" h="612080">
                  <a:moveTo>
                    <a:pt x="0" y="0"/>
                  </a:moveTo>
                  <a:lnTo>
                    <a:pt x="8064619" y="0"/>
                  </a:lnTo>
                  <a:lnTo>
                    <a:pt x="8064619" y="612080"/>
                  </a:lnTo>
                  <a:lnTo>
                    <a:pt x="0" y="6120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hlinkClick r:id="rId7"/>
                </a:rPr>
                <a:t>https://www.postgresql.org/</a:t>
              </a:r>
              <a:endParaRPr lang="en-IN" sz="2000" kern="12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6B2182-AD41-4188-8DA4-D0D4553C1209}"/>
                </a:ext>
              </a:extLst>
            </p:cNvPr>
            <p:cNvSpPr/>
            <p:nvPr/>
          </p:nvSpPr>
          <p:spPr>
            <a:xfrm>
              <a:off x="655639" y="5301348"/>
              <a:ext cx="2659061" cy="612080"/>
            </a:xfrm>
            <a:custGeom>
              <a:avLst/>
              <a:gdLst>
                <a:gd name="connsiteX0" fmla="*/ 102034 w 2833514"/>
                <a:gd name="connsiteY0" fmla="*/ 0 h 612080"/>
                <a:gd name="connsiteX1" fmla="*/ 2731480 w 2833514"/>
                <a:gd name="connsiteY1" fmla="*/ 0 h 612080"/>
                <a:gd name="connsiteX2" fmla="*/ 2833514 w 2833514"/>
                <a:gd name="connsiteY2" fmla="*/ 102034 h 612080"/>
                <a:gd name="connsiteX3" fmla="*/ 2833514 w 2833514"/>
                <a:gd name="connsiteY3" fmla="*/ 612080 h 612080"/>
                <a:gd name="connsiteX4" fmla="*/ 2833514 w 2833514"/>
                <a:gd name="connsiteY4" fmla="*/ 612080 h 612080"/>
                <a:gd name="connsiteX5" fmla="*/ 0 w 2833514"/>
                <a:gd name="connsiteY5" fmla="*/ 612080 h 612080"/>
                <a:gd name="connsiteX6" fmla="*/ 0 w 2833514"/>
                <a:gd name="connsiteY6" fmla="*/ 612080 h 612080"/>
                <a:gd name="connsiteX7" fmla="*/ 0 w 2833514"/>
                <a:gd name="connsiteY7" fmla="*/ 102034 h 612080"/>
                <a:gd name="connsiteX8" fmla="*/ 102034 w 2833514"/>
                <a:gd name="connsiteY8" fmla="*/ 0 h 61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3514" h="612080">
                  <a:moveTo>
                    <a:pt x="102034" y="0"/>
                  </a:moveTo>
                  <a:lnTo>
                    <a:pt x="2731480" y="0"/>
                  </a:lnTo>
                  <a:cubicBezTo>
                    <a:pt x="2787832" y="0"/>
                    <a:pt x="2833514" y="45682"/>
                    <a:pt x="2833514" y="102034"/>
                  </a:cubicBezTo>
                  <a:lnTo>
                    <a:pt x="2833514" y="612080"/>
                  </a:lnTo>
                  <a:lnTo>
                    <a:pt x="2833514" y="612080"/>
                  </a:lnTo>
                  <a:lnTo>
                    <a:pt x="0" y="612080"/>
                  </a:lnTo>
                  <a:lnTo>
                    <a:pt x="0" y="612080"/>
                  </a:lnTo>
                  <a:lnTo>
                    <a:pt x="0" y="102034"/>
                  </a:lnTo>
                  <a:cubicBezTo>
                    <a:pt x="0" y="45682"/>
                    <a:pt x="45682" y="0"/>
                    <a:pt x="10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25" tIns="83225" rIns="83225" bIns="53340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baseline="0"/>
                <a:t>PostgreSQL</a:t>
              </a:r>
              <a:endParaRPr lang="en-IN" sz="2400" b="1" kern="12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4C32884-64B3-4D58-94AF-2B490D04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 – INSTALLING TOOLS</a:t>
            </a:r>
          </a:p>
        </p:txBody>
      </p:sp>
    </p:spTree>
    <p:extLst>
      <p:ext uri="{BB962C8B-B14F-4D97-AF65-F5344CB8AC3E}">
        <p14:creationId xmlns:p14="http://schemas.microsoft.com/office/powerpoint/2010/main" val="186155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7681"/>
            <a:ext cx="1169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Download a simple go-lang application and deploy to CF.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03CCF-EB25-4478-9AA9-5323E817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HANDS-ON – CREATE AND DEPLOY YOUR FIRST APP</a:t>
            </a:r>
          </a:p>
        </p:txBody>
      </p:sp>
    </p:spTree>
    <p:extLst>
      <p:ext uri="{BB962C8B-B14F-4D97-AF65-F5344CB8AC3E}">
        <p14:creationId xmlns:p14="http://schemas.microsoft.com/office/powerpoint/2010/main" val="31795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315649" y="273971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3F75C-EFC6-4C75-9FEA-3FE33924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04" y="1340593"/>
            <a:ext cx="10230393" cy="50052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B86F17-6F4D-415E-A94E-209132A0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74418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9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8689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409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65403" y="-11570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85801" y="1232214"/>
            <a:ext cx="728032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Characteristics of the traditional model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SAP systems are one large logical system with a single (SQL) DB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Transactional consistency for all data is guaranteed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Big, infrequent releases with high risk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Hard to apply cloud requirements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Monolith must be built, tested, deployed, and scaled as a whole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Vertical scaling* is limited, cost is non-linear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Systems often poorly utilized (dev-test, non-peak-times)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High availability setup requires almost double the infrastructure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02F20-AEF6-44D5-B36F-C748A0D2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308" y="1453313"/>
            <a:ext cx="2293819" cy="27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EBE97-74FC-4D0E-AC19-41D1019BEF06}"/>
              </a:ext>
            </a:extLst>
          </p:cNvPr>
          <p:cNvSpPr txBox="1"/>
          <p:nvPr/>
        </p:nvSpPr>
        <p:spPr>
          <a:xfrm>
            <a:off x="0" y="4712868"/>
            <a:ext cx="121920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l"/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“Microservice architecture is an approach to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developing a single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application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as a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suite of small services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each running in its own process 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communicating with lightweight mechanisms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often an HTTP REST API. These services are built around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business capabilities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independently deployable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by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fully automated deployment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machinery.”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CF01C-0D32-461C-BA11-36D1783F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MICROSERVICE – SAP’S TRADITIONAL DEVELOPMENT AND DEPLOYMENT MODEL</a:t>
            </a:r>
          </a:p>
        </p:txBody>
      </p:sp>
    </p:spTree>
    <p:extLst>
      <p:ext uri="{BB962C8B-B14F-4D97-AF65-F5344CB8AC3E}">
        <p14:creationId xmlns:p14="http://schemas.microsoft.com/office/powerpoint/2010/main" val="3520466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99418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Each microservice runs in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separate process / container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This enables them 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Be deployed individually and frequently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(Auto)scale independently to varying loads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24407-49CB-4502-A6DD-A8C85474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6" b="9086"/>
          <a:stretch/>
        </p:blipFill>
        <p:spPr>
          <a:xfrm>
            <a:off x="655321" y="2614192"/>
            <a:ext cx="8794242" cy="13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8B6CC-AE09-47CC-B8A3-665875F471D9}"/>
              </a:ext>
            </a:extLst>
          </p:cNvPr>
          <p:cNvSpPr txBox="1"/>
          <p:nvPr/>
        </p:nvSpPr>
        <p:spPr>
          <a:xfrm>
            <a:off x="655321" y="4204857"/>
            <a:ext cx="51549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You can use technologies and languages that best fit the problem 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Microservices are self-contained, i.e. no shared data stores (!)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Using the right tools impacts productivity and performance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8E322-C00C-4D43-A2F7-AC1E888A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53999"/>
            <a:ext cx="5656272" cy="19175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BEE51E-8606-450E-9E37-1038108C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180946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C7540-0850-4E74-8CC0-F351B3BC7278}"/>
              </a:ext>
            </a:extLst>
          </p:cNvPr>
          <p:cNvGrpSpPr/>
          <p:nvPr/>
        </p:nvGrpSpPr>
        <p:grpSpPr>
          <a:xfrm>
            <a:off x="786599" y="1651583"/>
            <a:ext cx="10868126" cy="4062039"/>
            <a:chOff x="1096565" y="1651584"/>
            <a:chExt cx="9998868" cy="4062039"/>
          </a:xfrm>
          <a:solidFill>
            <a:schemeClr val="accent3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A1DF22A-77A0-4D9C-A3ED-7F4F651F4BB6}"/>
                </a:ext>
              </a:extLst>
            </p:cNvPr>
            <p:cNvSpPr/>
            <p:nvPr/>
          </p:nvSpPr>
          <p:spPr>
            <a:xfrm>
              <a:off x="1096565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are the building blocks of cloud applications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DC161E-FCF4-4257-9A3F-7F80E9453839}"/>
                </a:ext>
              </a:extLst>
            </p:cNvPr>
            <p:cNvSpPr/>
            <p:nvPr/>
          </p:nvSpPr>
          <p:spPr>
            <a:xfrm>
              <a:off x="4533676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implement one concept well (from DB to UI)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7ADF3C-C159-4375-8AFE-9DCFB5610C5A}"/>
                </a:ext>
              </a:extLst>
            </p:cNvPr>
            <p:cNvSpPr/>
            <p:nvPr/>
          </p:nvSpPr>
          <p:spPr>
            <a:xfrm>
              <a:off x="7970787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scale horizontally via processes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C4CA48-B74E-487B-B96D-9B9454412D51}"/>
                </a:ext>
              </a:extLst>
            </p:cNvPr>
            <p:cNvSpPr/>
            <p:nvPr/>
          </p:nvSpPr>
          <p:spPr>
            <a:xfrm>
              <a:off x="1096565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allow resilience against software and hardware failures</a:t>
              </a:r>
              <a:endParaRPr lang="en-IN" sz="20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1B0C67-C5FE-407E-9656-CCFFE8F512B4}"/>
                </a:ext>
              </a:extLst>
            </p:cNvPr>
            <p:cNvSpPr/>
            <p:nvPr/>
          </p:nvSpPr>
          <p:spPr>
            <a:xfrm>
              <a:off x="4533676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be deployed independently, support continuous delivery</a:t>
              </a:r>
              <a:endParaRPr lang="en-IN" sz="20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9F9A6D-B31E-4E3A-91B1-5EF586294B14}"/>
                </a:ext>
              </a:extLst>
            </p:cNvPr>
            <p:cNvSpPr/>
            <p:nvPr/>
          </p:nvSpPr>
          <p:spPr>
            <a:xfrm>
              <a:off x="7970787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use different technologies</a:t>
              </a:r>
              <a:endParaRPr lang="en-IN" sz="2000" kern="12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164480-597D-43C1-A901-89AC70D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IN NUTSHELL</a:t>
            </a:r>
          </a:p>
        </p:txBody>
      </p:sp>
    </p:spTree>
    <p:extLst>
      <p:ext uri="{BB962C8B-B14F-4D97-AF65-F5344CB8AC3E}">
        <p14:creationId xmlns:p14="http://schemas.microsoft.com/office/powerpoint/2010/main" val="4091047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382286"/>
            <a:ext cx="10761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The Spring Framework provides a comprehensive programming and configuration model for modern Java-based enterprise applications - on any kind of deployment platform.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A key element of Spring is infrastructural support at the application level: Spring focuses on the "plumbing" of enterprise applications so that teams can focus on application-level business logic, without unnecessary ties to specific deployment environments.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C5AB00-5556-4F47-BC94-44E4D1A1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noProof="0" dirty="0"/>
              <a:t>INTRODUCTION TO SPRING, DEPENDENCY INJECTION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BBB98-BC4D-49C3-8B39-81777FEE5E23}"/>
              </a:ext>
            </a:extLst>
          </p:cNvPr>
          <p:cNvSpPr txBox="1"/>
          <p:nvPr/>
        </p:nvSpPr>
        <p:spPr>
          <a:xfrm>
            <a:off x="1" y="3228945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The key advantage of spring framework are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9B3177-252B-4E2C-89F0-92E6A018980C}"/>
              </a:ext>
            </a:extLst>
          </p:cNvPr>
          <p:cNvGrpSpPr/>
          <p:nvPr/>
        </p:nvGrpSpPr>
        <p:grpSpPr>
          <a:xfrm>
            <a:off x="436869" y="3831804"/>
            <a:ext cx="11318263" cy="2335221"/>
            <a:chOff x="1312856" y="3831804"/>
            <a:chExt cx="7724194" cy="2335221"/>
          </a:xfrm>
          <a:solidFill>
            <a:schemeClr val="accent5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860F6E9-F9D4-4F36-AEF3-F5808CD408DA}"/>
                </a:ext>
              </a:extLst>
            </p:cNvPr>
            <p:cNvSpPr/>
            <p:nvPr/>
          </p:nvSpPr>
          <p:spPr>
            <a:xfrm>
              <a:off x="131285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Dependency Injection (Inversion of Control – IOC)</a:t>
              </a:r>
              <a:endParaRPr lang="en-IN" sz="20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A955C9-4F2B-4102-BBF6-0BF959AA6227}"/>
                </a:ext>
              </a:extLst>
            </p:cNvPr>
            <p:cNvSpPr/>
            <p:nvPr/>
          </p:nvSpPr>
          <p:spPr>
            <a:xfrm>
              <a:off x="3288813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Light Weight</a:t>
              </a:r>
              <a:endParaRPr lang="en-IN" sz="20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0A73A3-2BB8-4E43-87E5-4BC8139A23C7}"/>
                </a:ext>
              </a:extLst>
            </p:cNvPr>
            <p:cNvSpPr/>
            <p:nvPr/>
          </p:nvSpPr>
          <p:spPr>
            <a:xfrm>
              <a:off x="5264769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Loosely Coupled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DA11E52-A9B2-484D-84C2-140E42786B54}"/>
                </a:ext>
              </a:extLst>
            </p:cNvPr>
            <p:cNvSpPr/>
            <p:nvPr/>
          </p:nvSpPr>
          <p:spPr>
            <a:xfrm>
              <a:off x="724072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Provides libraries for Runtime Environment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C0F49F-4FF7-480A-80C3-0625D8456EFE}"/>
                </a:ext>
              </a:extLst>
            </p:cNvPr>
            <p:cNvSpPr/>
            <p:nvPr/>
          </p:nvSpPr>
          <p:spPr>
            <a:xfrm>
              <a:off x="3288813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We can work with POJO (Pain Java Objects)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E9B668-9648-418A-BD85-447B638F35FD}"/>
                </a:ext>
              </a:extLst>
            </p:cNvPr>
            <p:cNvSpPr/>
            <p:nvPr/>
          </p:nvSpPr>
          <p:spPr>
            <a:xfrm>
              <a:off x="5264769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Testi</a:t>
              </a:r>
              <a:r>
                <a:rPr lang="en-US" sz="2000" kern="1200"/>
                <a:t>ng (because we can change objects at runtime)</a:t>
              </a:r>
              <a:endParaRPr lang="en-IN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727081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372975"/>
            <a:ext cx="10880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Source Java based framework which is used to create spring projects which are production ready. 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AB895-FF8E-4E7E-9B2F-C9E4BD6B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14D8BB-D382-4739-B4C5-CCD4CB5C77C0}"/>
              </a:ext>
            </a:extLst>
          </p:cNvPr>
          <p:cNvGrpSpPr/>
          <p:nvPr/>
        </p:nvGrpSpPr>
        <p:grpSpPr>
          <a:xfrm>
            <a:off x="904225" y="2880189"/>
            <a:ext cx="10626813" cy="3334631"/>
            <a:chOff x="904225" y="2694209"/>
            <a:chExt cx="10626813" cy="3334631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28ED0C9-0A3B-4B86-8C29-E552E8F4B969}"/>
                </a:ext>
              </a:extLst>
            </p:cNvPr>
            <p:cNvSpPr/>
            <p:nvPr/>
          </p:nvSpPr>
          <p:spPr>
            <a:xfrm>
              <a:off x="1696711" y="2694209"/>
              <a:ext cx="9041841" cy="3334631"/>
            </a:xfrm>
            <a:prstGeom prst="rightArrow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769CDF-B672-486D-B896-D280C0CB047C}"/>
                </a:ext>
              </a:extLst>
            </p:cNvPr>
            <p:cNvSpPr/>
            <p:nvPr/>
          </p:nvSpPr>
          <p:spPr>
            <a:xfrm>
              <a:off x="904225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Saves time</a:t>
              </a:r>
              <a:endParaRPr lang="en-IN" sz="2000" kern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C7F092-99D4-4510-9CB2-5F7830572F9E}"/>
                </a:ext>
              </a:extLst>
            </p:cNvPr>
            <p:cNvSpPr/>
            <p:nvPr/>
          </p:nvSpPr>
          <p:spPr>
            <a:xfrm>
              <a:off x="3592937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Provides all dependency</a:t>
              </a:r>
              <a:endParaRPr lang="en-IN" sz="2000" kern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0A972C-BD40-49AD-B194-09FDE356214A}"/>
                </a:ext>
              </a:extLst>
            </p:cNvPr>
            <p:cNvSpPr/>
            <p:nvPr/>
          </p:nvSpPr>
          <p:spPr>
            <a:xfrm>
              <a:off x="6281649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Developer can scaffold project types</a:t>
              </a:r>
              <a:endParaRPr lang="en-IN" sz="20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C35AE94-D78C-4291-9E28-49077DF4813E}"/>
                </a:ext>
              </a:extLst>
            </p:cNvPr>
            <p:cNvSpPr/>
            <p:nvPr/>
          </p:nvSpPr>
          <p:spPr>
            <a:xfrm>
              <a:off x="8970361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Different options for deployment</a:t>
              </a:r>
              <a:endParaRPr lang="en-IN" sz="2000" kern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216F60-43CA-49C2-8B48-7D8F12DBC9BC}"/>
              </a:ext>
            </a:extLst>
          </p:cNvPr>
          <p:cNvSpPr txBox="1"/>
          <p:nvPr/>
        </p:nvSpPr>
        <p:spPr>
          <a:xfrm>
            <a:off x="1" y="2241341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435226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-419868" y="-12123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207949"/>
            <a:ext cx="979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Simple Airplane application which allows to command flight operations to planes by replacing wings easily.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DA13A-497E-4E9D-8079-A3186D3B8F99}"/>
              </a:ext>
            </a:extLst>
          </p:cNvPr>
          <p:cNvSpPr/>
          <p:nvPr/>
        </p:nvSpPr>
        <p:spPr>
          <a:xfrm>
            <a:off x="738909" y="2854036"/>
            <a:ext cx="2503055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SpringBoot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C3FB2D-A9C2-4988-8A54-C0841495B7E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241964" y="3265516"/>
            <a:ext cx="9076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120AD8-192C-419D-8FFE-7AA1DDBAC9A5}"/>
              </a:ext>
            </a:extLst>
          </p:cNvPr>
          <p:cNvSpPr/>
          <p:nvPr/>
        </p:nvSpPr>
        <p:spPr>
          <a:xfrm>
            <a:off x="4149610" y="2854036"/>
            <a:ext cx="208741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  <a:p>
            <a:pPr algn="ctr"/>
            <a:r>
              <a:rPr lang="en-US" dirty="0"/>
              <a:t>Fly()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61D648-2453-4F82-B78D-B2AE4BDF65C1}"/>
              </a:ext>
            </a:extLst>
          </p:cNvPr>
          <p:cNvSpPr/>
          <p:nvPr/>
        </p:nvSpPr>
        <p:spPr>
          <a:xfrm>
            <a:off x="8481464" y="2854036"/>
            <a:ext cx="221672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IWings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9B85CA-BDCE-4672-8BC6-412C11465811}"/>
              </a:ext>
            </a:extLst>
          </p:cNvPr>
          <p:cNvSpPr/>
          <p:nvPr/>
        </p:nvSpPr>
        <p:spPr>
          <a:xfrm>
            <a:off x="7243791" y="4313381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3E5F65-7F5C-4537-9C17-6A1354759527}"/>
              </a:ext>
            </a:extLst>
          </p:cNvPr>
          <p:cNvSpPr/>
          <p:nvPr/>
        </p:nvSpPr>
        <p:spPr>
          <a:xfrm>
            <a:off x="10065501" y="4313380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Airbus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140AFCD-2144-4DF1-935A-C875A251B5A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237028" y="3265516"/>
            <a:ext cx="1006763" cy="14135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B1D69D-9F8D-4B8F-B537-0B053FBF8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237028" y="3265516"/>
            <a:ext cx="2244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0378FFC-560A-47DC-B540-74196170F409}"/>
              </a:ext>
            </a:extLst>
          </p:cNvPr>
          <p:cNvCxnSpPr>
            <a:stCxn id="9" idx="0"/>
            <a:endCxn id="8" idx="2"/>
          </p:cNvCxnSpPr>
          <p:nvPr/>
        </p:nvCxnSpPr>
        <p:spPr>
          <a:xfrm rot="5400000" flipH="1" flipV="1">
            <a:off x="8560436" y="3283989"/>
            <a:ext cx="636385" cy="142240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785362-0B2C-408D-8F37-517F0B0293C1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16200000" flipV="1">
            <a:off x="9971291" y="3295533"/>
            <a:ext cx="636384" cy="139931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318217CB-0D08-4525-9B6C-F644A94BA149}"/>
              </a:ext>
            </a:extLst>
          </p:cNvPr>
          <p:cNvSpPr/>
          <p:nvPr/>
        </p:nvSpPr>
        <p:spPr>
          <a:xfrm>
            <a:off x="6859500" y="3676995"/>
            <a:ext cx="506499" cy="506499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8C9C11-1048-4FCE-9E99-525DF20BB29B}"/>
              </a:ext>
            </a:extLst>
          </p:cNvPr>
          <p:cNvSpPr txBox="1"/>
          <p:nvPr/>
        </p:nvSpPr>
        <p:spPr>
          <a:xfrm>
            <a:off x="7807209" y="2619185"/>
            <a:ext cx="72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CE959E-33F2-4F0E-B663-C98BF3FEF289}"/>
              </a:ext>
            </a:extLst>
          </p:cNvPr>
          <p:cNvCxnSpPr>
            <a:cxnSpLocks/>
            <a:stCxn id="29" idx="0"/>
            <a:endCxn id="9" idx="2"/>
          </p:cNvCxnSpPr>
          <p:nvPr/>
        </p:nvCxnSpPr>
        <p:spPr>
          <a:xfrm rot="16200000" flipV="1">
            <a:off x="8457358" y="4754721"/>
            <a:ext cx="830997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36F3AC-8CCE-405C-B697-A18FF8C72140}"/>
              </a:ext>
            </a:extLst>
          </p:cNvPr>
          <p:cNvCxnSpPr>
            <a:cxnSpLocks/>
            <a:stCxn id="29" idx="0"/>
            <a:endCxn id="10" idx="2"/>
          </p:cNvCxnSpPr>
          <p:nvPr/>
        </p:nvCxnSpPr>
        <p:spPr>
          <a:xfrm rot="5400000" flipH="1" flipV="1">
            <a:off x="9868211" y="4754721"/>
            <a:ext cx="830998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106185-EC52-4745-B908-30414F1F7AD8}"/>
              </a:ext>
            </a:extLst>
          </p:cNvPr>
          <p:cNvSpPr txBox="1"/>
          <p:nvPr/>
        </p:nvSpPr>
        <p:spPr>
          <a:xfrm>
            <a:off x="8684664" y="5875647"/>
            <a:ext cx="178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F70DC2-8FC6-4DF6-9D6A-7B82DA9FE21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93319" y="2586182"/>
            <a:ext cx="0" cy="267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DB491A-3548-4789-A202-5D6F89213B2A}"/>
              </a:ext>
            </a:extLst>
          </p:cNvPr>
          <p:cNvSpPr txBox="1"/>
          <p:nvPr/>
        </p:nvSpPr>
        <p:spPr>
          <a:xfrm>
            <a:off x="4853709" y="2199448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5E7C4F-34BB-419D-911A-219481CFB2D7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https://github.com/soyuztechnologies/00springboot.git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9C810-ACF2-4699-A14E-DBD2802F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 : SPRING BASICS</a:t>
            </a:r>
          </a:p>
        </p:txBody>
      </p:sp>
    </p:spTree>
    <p:extLst>
      <p:ext uri="{BB962C8B-B14F-4D97-AF65-F5344CB8AC3E}">
        <p14:creationId xmlns:p14="http://schemas.microsoft.com/office/powerpoint/2010/main" val="2491818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6" y="2784901"/>
              <a:ext cx="407194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9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8689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22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Differentiate Between On-premise v/s Cloud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Why SAP Cloud Platform is Used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Define What is Cloud Foundry &amp; Give its Brief History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Discuss the Internal Architecture of Cloud Foundry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List the Installing tools – CLI, Git, Maven, STS, VS Code, Jenkins,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Describe How to Setup your SAP Cloud Trial Account, Global Account, Subaccount, Org and Space Usage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--BREAK--</a:t>
            </a: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Introduction to BTP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714517" y="4262433"/>
            <a:ext cx="53428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the Micro-service Architecture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Define Spring, Dependency Injection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pom.xml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and Getting Dependencies from Maven Repository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Demonstrate How to Add Dependencies in pom.xml, and Check new Jar Files in eclipse and Using Spring Starter Project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712928" y="3957509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Build your First SAP CF App using Java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IN" dirty="0"/>
              <a:t>ON-PREMISE V/S CLOUD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A4573-2BE6-411A-8933-DB6840BB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1" y="1472383"/>
            <a:ext cx="2446232" cy="4627651"/>
          </a:xfrm>
          <a:prstGeom prst="rect">
            <a:avLst/>
          </a:prstGeom>
        </p:spPr>
      </p:pic>
      <p:pic>
        <p:nvPicPr>
          <p:cNvPr id="10" name="Picture 2" descr="C:\Users\I062040\AppData\Local\Temp\SNAGHTML2c7ed6b0.PNG">
            <a:extLst>
              <a:ext uri="{FF2B5EF4-FFF2-40B4-BE49-F238E27FC236}">
                <a16:creationId xmlns:a16="http://schemas.microsoft.com/office/drawing/2014/main" id="{2D2B6B83-A7E1-4C32-8180-CEB1B274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05" y="1472383"/>
            <a:ext cx="2709454" cy="462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402B1-3FA5-4649-9ED6-ED7A94DFB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511" y="1472383"/>
            <a:ext cx="2773920" cy="4627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2F0C5-01EB-45FA-AEF6-F44EE4FF0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3682" y="1472383"/>
            <a:ext cx="2370025" cy="46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IN" dirty="0"/>
              <a:t>TYPE OF CLOUD OFFERINGS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BADD7F-2C9C-4AFB-B5DA-0A7D0E6D0F7B}"/>
              </a:ext>
            </a:extLst>
          </p:cNvPr>
          <p:cNvGrpSpPr/>
          <p:nvPr/>
        </p:nvGrpSpPr>
        <p:grpSpPr>
          <a:xfrm>
            <a:off x="674246" y="1335315"/>
            <a:ext cx="3937675" cy="945151"/>
            <a:chOff x="674246" y="1335315"/>
            <a:chExt cx="3937675" cy="9451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725CC4-7D15-4454-A66E-3306C99966A6}"/>
                </a:ext>
              </a:extLst>
            </p:cNvPr>
            <p:cNvSpPr/>
            <p:nvPr/>
          </p:nvSpPr>
          <p:spPr>
            <a:xfrm>
              <a:off x="674246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EEAF1D-16BD-448F-9264-3F6D1C8AA7DE}"/>
                </a:ext>
              </a:extLst>
            </p:cNvPr>
            <p:cNvSpPr/>
            <p:nvPr/>
          </p:nvSpPr>
          <p:spPr>
            <a:xfrm>
              <a:off x="674246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A810D7-1864-4571-9893-643905E9323F}"/>
                </a:ext>
              </a:extLst>
            </p:cNvPr>
            <p:cNvSpPr/>
            <p:nvPr/>
          </p:nvSpPr>
          <p:spPr>
            <a:xfrm>
              <a:off x="2851865" y="1335315"/>
              <a:ext cx="1760056" cy="9451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As a Service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C0A4D8-F312-4AC4-9B82-B13536737743}"/>
              </a:ext>
            </a:extLst>
          </p:cNvPr>
          <p:cNvGrpSpPr/>
          <p:nvPr/>
        </p:nvGrpSpPr>
        <p:grpSpPr>
          <a:xfrm>
            <a:off x="655321" y="2340489"/>
            <a:ext cx="3956600" cy="1950325"/>
            <a:chOff x="655321" y="2340489"/>
            <a:chExt cx="3956600" cy="19503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FE18C9-17BF-43DA-8A21-A53098C38DD9}"/>
                </a:ext>
              </a:extLst>
            </p:cNvPr>
            <p:cNvSpPr/>
            <p:nvPr/>
          </p:nvSpPr>
          <p:spPr>
            <a:xfrm>
              <a:off x="655321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0D654A-8EEC-4821-9011-8B246D744307}"/>
                </a:ext>
              </a:extLst>
            </p:cNvPr>
            <p:cNvSpPr/>
            <p:nvPr/>
          </p:nvSpPr>
          <p:spPr>
            <a:xfrm>
              <a:off x="655321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DA42E3-1E92-4CA9-90B6-771B19CDB8CD}"/>
                </a:ext>
              </a:extLst>
            </p:cNvPr>
            <p:cNvSpPr/>
            <p:nvPr/>
          </p:nvSpPr>
          <p:spPr>
            <a:xfrm>
              <a:off x="655321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Middleware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2B4CC7-C34E-403F-9214-DA75909718EE}"/>
                </a:ext>
              </a:extLst>
            </p:cNvPr>
            <p:cNvSpPr/>
            <p:nvPr/>
          </p:nvSpPr>
          <p:spPr>
            <a:xfrm>
              <a:off x="655321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Runtime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1E7753-1DFE-4481-8C32-EA3D010A4FE9}"/>
                </a:ext>
              </a:extLst>
            </p:cNvPr>
            <p:cNvSpPr/>
            <p:nvPr/>
          </p:nvSpPr>
          <p:spPr>
            <a:xfrm>
              <a:off x="2851865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 as a Service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904E990-019A-43B5-9757-8024C41E0F4B}"/>
              </a:ext>
            </a:extLst>
          </p:cNvPr>
          <p:cNvGrpSpPr/>
          <p:nvPr/>
        </p:nvGrpSpPr>
        <p:grpSpPr>
          <a:xfrm>
            <a:off x="655321" y="4350836"/>
            <a:ext cx="3956600" cy="1950327"/>
            <a:chOff x="655321" y="4350836"/>
            <a:chExt cx="3956600" cy="19503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A43965-31D0-4458-AFCB-099140A4476B}"/>
                </a:ext>
              </a:extLst>
            </p:cNvPr>
            <p:cNvSpPr/>
            <p:nvPr/>
          </p:nvSpPr>
          <p:spPr>
            <a:xfrm>
              <a:off x="655321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48EC7-7669-41D7-B68F-FA0C13362EBF}"/>
                </a:ext>
              </a:extLst>
            </p:cNvPr>
            <p:cNvSpPr/>
            <p:nvPr/>
          </p:nvSpPr>
          <p:spPr>
            <a:xfrm>
              <a:off x="655321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EBC5A0-BCC6-4AF3-9E9E-0DF0F94AF2F1}"/>
                </a:ext>
              </a:extLst>
            </p:cNvPr>
            <p:cNvSpPr/>
            <p:nvPr/>
          </p:nvSpPr>
          <p:spPr>
            <a:xfrm>
              <a:off x="655321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B8C841-DF34-4867-9CA6-F4BFAACEE6C2}"/>
                </a:ext>
              </a:extLst>
            </p:cNvPr>
            <p:cNvSpPr/>
            <p:nvPr/>
          </p:nvSpPr>
          <p:spPr>
            <a:xfrm>
              <a:off x="655321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Virtualization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AB755F-7F9D-4426-87DA-4F8DFC174057}"/>
                </a:ext>
              </a:extLst>
            </p:cNvPr>
            <p:cNvSpPr/>
            <p:nvPr/>
          </p:nvSpPr>
          <p:spPr>
            <a:xfrm>
              <a:off x="2851865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Infrastructure as a Service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61A561F-1581-40FB-83D2-92EE168CCE1A}"/>
              </a:ext>
            </a:extLst>
          </p:cNvPr>
          <p:cNvSpPr/>
          <p:nvPr/>
        </p:nvSpPr>
        <p:spPr>
          <a:xfrm>
            <a:off x="4688827" y="1335314"/>
            <a:ext cx="1760056" cy="4965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Managed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9805DD-C623-4223-8956-5A4EDE843885}"/>
              </a:ext>
            </a:extLst>
          </p:cNvPr>
          <p:cNvGrpSpPr/>
          <p:nvPr/>
        </p:nvGrpSpPr>
        <p:grpSpPr>
          <a:xfrm>
            <a:off x="6525789" y="1335316"/>
            <a:ext cx="1760056" cy="4965846"/>
            <a:chOff x="6525789" y="1335316"/>
            <a:chExt cx="1760056" cy="4965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78C853-FB8F-431F-A7A0-E42E58A1703C}"/>
                </a:ext>
              </a:extLst>
            </p:cNvPr>
            <p:cNvSpPr/>
            <p:nvPr/>
          </p:nvSpPr>
          <p:spPr>
            <a:xfrm>
              <a:off x="6525789" y="4350837"/>
              <a:ext cx="1760056" cy="1950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SAP/Partner Managed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6BA608-69CD-4867-847C-A97E1421494C}"/>
                </a:ext>
              </a:extLst>
            </p:cNvPr>
            <p:cNvSpPr/>
            <p:nvPr/>
          </p:nvSpPr>
          <p:spPr>
            <a:xfrm>
              <a:off x="6525789" y="1335316"/>
              <a:ext cx="1760056" cy="29554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Customer Managed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11F60B-49A0-48B2-B521-36DF84BB60EF}"/>
              </a:ext>
            </a:extLst>
          </p:cNvPr>
          <p:cNvGrpSpPr/>
          <p:nvPr/>
        </p:nvGrpSpPr>
        <p:grpSpPr>
          <a:xfrm>
            <a:off x="8362751" y="1335316"/>
            <a:ext cx="1760056" cy="4965846"/>
            <a:chOff x="8362751" y="1335316"/>
            <a:chExt cx="1760056" cy="49658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6FA0B4-1DCC-4062-94A9-3E7487D9BD73}"/>
                </a:ext>
              </a:extLst>
            </p:cNvPr>
            <p:cNvSpPr/>
            <p:nvPr/>
          </p:nvSpPr>
          <p:spPr>
            <a:xfrm>
              <a:off x="8362751" y="2340489"/>
              <a:ext cx="1760056" cy="39606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SAP/Partner Managed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955D61-29A8-4000-B312-9E6253A77A62}"/>
                </a:ext>
              </a:extLst>
            </p:cNvPr>
            <p:cNvSpPr/>
            <p:nvPr/>
          </p:nvSpPr>
          <p:spPr>
            <a:xfrm>
              <a:off x="8362751" y="1335316"/>
              <a:ext cx="1760056" cy="947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Customer Managed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F73630D-B563-4947-A0E8-72F5BCFB320A}"/>
              </a:ext>
            </a:extLst>
          </p:cNvPr>
          <p:cNvSpPr/>
          <p:nvPr/>
        </p:nvSpPr>
        <p:spPr>
          <a:xfrm>
            <a:off x="10199715" y="1335315"/>
            <a:ext cx="1760056" cy="4945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SAP Managed</a:t>
            </a:r>
          </a:p>
        </p:txBody>
      </p:sp>
    </p:spTree>
    <p:extLst>
      <p:ext uri="{BB962C8B-B14F-4D97-AF65-F5344CB8AC3E}">
        <p14:creationId xmlns:p14="http://schemas.microsoft.com/office/powerpoint/2010/main" val="29963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BF1742F-DD95-4D88-BA82-44F4712BCD0D}"/>
              </a:ext>
            </a:extLst>
          </p:cNvPr>
          <p:cNvSpPr/>
          <p:nvPr/>
        </p:nvSpPr>
        <p:spPr>
          <a:xfrm>
            <a:off x="9644610" y="2340489"/>
            <a:ext cx="2133137" cy="3939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WHAT IS SAP CLOUD FOUNDRY?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B43BFC-045B-4C8D-912C-90879340C1F7}"/>
              </a:ext>
            </a:extLst>
          </p:cNvPr>
          <p:cNvGrpSpPr/>
          <p:nvPr/>
        </p:nvGrpSpPr>
        <p:grpSpPr>
          <a:xfrm>
            <a:off x="3149848" y="1335315"/>
            <a:ext cx="2119638" cy="945151"/>
            <a:chOff x="3149848" y="1335315"/>
            <a:chExt cx="2119638" cy="9451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1D69F2-49F2-4D37-ADD2-D6160195B75D}"/>
                </a:ext>
              </a:extLst>
            </p:cNvPr>
            <p:cNvSpPr/>
            <p:nvPr/>
          </p:nvSpPr>
          <p:spPr>
            <a:xfrm>
              <a:off x="3149848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6D5C68-F229-4788-933D-740A99BB17C7}"/>
                </a:ext>
              </a:extLst>
            </p:cNvPr>
            <p:cNvSpPr/>
            <p:nvPr/>
          </p:nvSpPr>
          <p:spPr>
            <a:xfrm>
              <a:off x="3149848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F45F7B1-6AEA-42E8-ACC3-8331F2EE6F90}"/>
              </a:ext>
            </a:extLst>
          </p:cNvPr>
          <p:cNvGrpSpPr/>
          <p:nvPr/>
        </p:nvGrpSpPr>
        <p:grpSpPr>
          <a:xfrm>
            <a:off x="3130923" y="2340489"/>
            <a:ext cx="3956600" cy="1950325"/>
            <a:chOff x="3130923" y="2340489"/>
            <a:chExt cx="3956600" cy="19503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A0C46C-03E3-43DD-9B76-C9932B7EA0D1}"/>
                </a:ext>
              </a:extLst>
            </p:cNvPr>
            <p:cNvSpPr/>
            <p:nvPr/>
          </p:nvSpPr>
          <p:spPr>
            <a:xfrm>
              <a:off x="3130923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F41F81-DD7E-4192-91C2-7E4B9D0E4754}"/>
                </a:ext>
              </a:extLst>
            </p:cNvPr>
            <p:cNvSpPr/>
            <p:nvPr/>
          </p:nvSpPr>
          <p:spPr>
            <a:xfrm>
              <a:off x="3130923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15E7CD0-85CD-4377-A96A-05EA0082A5B1}"/>
                </a:ext>
              </a:extLst>
            </p:cNvPr>
            <p:cNvSpPr/>
            <p:nvPr/>
          </p:nvSpPr>
          <p:spPr>
            <a:xfrm>
              <a:off x="3130923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Middleware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CC9CE5-7F31-449F-877D-5FEFFA7A1515}"/>
                </a:ext>
              </a:extLst>
            </p:cNvPr>
            <p:cNvSpPr/>
            <p:nvPr/>
          </p:nvSpPr>
          <p:spPr>
            <a:xfrm>
              <a:off x="3130923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Runtime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00730C-8A7C-4974-92E3-F1EE4DAC3D61}"/>
                </a:ext>
              </a:extLst>
            </p:cNvPr>
            <p:cNvSpPr/>
            <p:nvPr/>
          </p:nvSpPr>
          <p:spPr>
            <a:xfrm>
              <a:off x="5327467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 as a Service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ECAADCD-6D42-4005-937B-81AE741476AD}"/>
              </a:ext>
            </a:extLst>
          </p:cNvPr>
          <p:cNvGrpSpPr/>
          <p:nvPr/>
        </p:nvGrpSpPr>
        <p:grpSpPr>
          <a:xfrm>
            <a:off x="3130923" y="4350836"/>
            <a:ext cx="3956600" cy="1950327"/>
            <a:chOff x="3130923" y="4350836"/>
            <a:chExt cx="3956600" cy="19503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44749-8BD9-4091-8B41-A734493B57EA}"/>
                </a:ext>
              </a:extLst>
            </p:cNvPr>
            <p:cNvSpPr/>
            <p:nvPr/>
          </p:nvSpPr>
          <p:spPr>
            <a:xfrm>
              <a:off x="3130923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Networking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EF838A-B818-466B-88F6-16C2E541F4BE}"/>
                </a:ext>
              </a:extLst>
            </p:cNvPr>
            <p:cNvSpPr/>
            <p:nvPr/>
          </p:nvSpPr>
          <p:spPr>
            <a:xfrm>
              <a:off x="3130923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D89258-C72B-458C-8B53-618089E43AA0}"/>
                </a:ext>
              </a:extLst>
            </p:cNvPr>
            <p:cNvSpPr/>
            <p:nvPr/>
          </p:nvSpPr>
          <p:spPr>
            <a:xfrm>
              <a:off x="3130923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BC70B83-A3D2-46A8-8CBD-97F329138DAA}"/>
                </a:ext>
              </a:extLst>
            </p:cNvPr>
            <p:cNvSpPr/>
            <p:nvPr/>
          </p:nvSpPr>
          <p:spPr>
            <a:xfrm>
              <a:off x="3130923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Virtualization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9523C9C-9D94-4C5C-BEFE-B93B2F42A4A6}"/>
                </a:ext>
              </a:extLst>
            </p:cNvPr>
            <p:cNvSpPr/>
            <p:nvPr/>
          </p:nvSpPr>
          <p:spPr>
            <a:xfrm>
              <a:off x="5327467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Infrastructure as a Service</a:t>
              </a:r>
            </a:p>
          </p:txBody>
        </p:sp>
      </p:grpSp>
      <p:sp>
        <p:nvSpPr>
          <p:cNvPr id="44" name="Left Brace 43">
            <a:extLst>
              <a:ext uri="{FF2B5EF4-FFF2-40B4-BE49-F238E27FC236}">
                <a16:creationId xmlns:a16="http://schemas.microsoft.com/office/drawing/2014/main" id="{84995B62-06B2-4745-BED9-12A3CFD70CD6}"/>
              </a:ext>
            </a:extLst>
          </p:cNvPr>
          <p:cNvSpPr/>
          <p:nvPr/>
        </p:nvSpPr>
        <p:spPr>
          <a:xfrm>
            <a:off x="2547390" y="2355728"/>
            <a:ext cx="492165" cy="1950325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040483-14CA-4F7B-AC9D-2A1A0152939E}"/>
              </a:ext>
            </a:extLst>
          </p:cNvPr>
          <p:cNvSpPr txBox="1"/>
          <p:nvPr/>
        </p:nvSpPr>
        <p:spPr>
          <a:xfrm>
            <a:off x="745689" y="2592226"/>
            <a:ext cx="1705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Managed by SAP implementing open source CF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42C76-BB94-424E-A89C-4735955A37F3}"/>
              </a:ext>
            </a:extLst>
          </p:cNvPr>
          <p:cNvSpPr txBox="1"/>
          <p:nvPr/>
        </p:nvSpPr>
        <p:spPr>
          <a:xfrm>
            <a:off x="745689" y="4425232"/>
            <a:ext cx="1705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Managed by Infrastructure </a:t>
            </a:r>
          </a:p>
          <a:p>
            <a:pPr algn="r"/>
            <a:r>
              <a:rPr lang="en-US" dirty="0"/>
              <a:t>providers </a:t>
            </a:r>
          </a:p>
          <a:p>
            <a:pPr algn="r"/>
            <a:r>
              <a:rPr lang="en-US" dirty="0">
                <a:hlinkClick r:id="rId2"/>
              </a:rPr>
              <a:t>Data Centers</a:t>
            </a:r>
            <a:endParaRPr lang="en-US" dirty="0"/>
          </a:p>
          <a:p>
            <a:pPr algn="r"/>
            <a:r>
              <a:rPr lang="en-US" dirty="0">
                <a:hlinkClick r:id="rId3"/>
              </a:rPr>
              <a:t>Service Portfolio</a:t>
            </a:r>
            <a:endParaRPr lang="en-US" dirty="0"/>
          </a:p>
        </p:txBody>
      </p:sp>
      <p:pic>
        <p:nvPicPr>
          <p:cNvPr id="48" name="Picture 2" descr="Developer Icon of Flat style - Available in SVG, PNG, EPS, AI &amp; Icon fonts">
            <a:extLst>
              <a:ext uri="{FF2B5EF4-FFF2-40B4-BE49-F238E27FC236}">
                <a16:creationId xmlns:a16="http://schemas.microsoft.com/office/drawing/2014/main" id="{9760623F-607C-440B-A0BC-AA623C4CD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22" y="999257"/>
            <a:ext cx="1264591" cy="12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SAP - Wikipedia">
            <a:extLst>
              <a:ext uri="{FF2B5EF4-FFF2-40B4-BE49-F238E27FC236}">
                <a16:creationId xmlns:a16="http://schemas.microsoft.com/office/drawing/2014/main" id="{2895B408-81F1-4DF9-A1A5-B86B856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72" y="2677843"/>
            <a:ext cx="997213" cy="5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StrongLoop - Deploying LoopBack mBaaS on Cloud Foundry">
            <a:extLst>
              <a:ext uri="{FF2B5EF4-FFF2-40B4-BE49-F238E27FC236}">
                <a16:creationId xmlns:a16="http://schemas.microsoft.com/office/drawing/2014/main" id="{DF606DFE-AE7E-42DD-9E29-8753A3FE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72" y="3565404"/>
            <a:ext cx="997213" cy="9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 descr="2018-11-07 Cloud Providers Comparison for IoT Applications: Amazon vs.  Microsoft vs. Google | ThingForward">
            <a:extLst>
              <a:ext uri="{FF2B5EF4-FFF2-40B4-BE49-F238E27FC236}">
                <a16:creationId xmlns:a16="http://schemas.microsoft.com/office/drawing/2014/main" id="{A35CAEAB-107E-4784-AE7F-7DC14462A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104" y="4941599"/>
            <a:ext cx="1880149" cy="107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81505F49-863F-4BB7-A1A7-D2D8F9323264}"/>
              </a:ext>
            </a:extLst>
          </p:cNvPr>
          <p:cNvSpPr/>
          <p:nvPr/>
        </p:nvSpPr>
        <p:spPr>
          <a:xfrm>
            <a:off x="8786818" y="1598885"/>
            <a:ext cx="766618" cy="418011"/>
          </a:xfrm>
          <a:prstGeom prst="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3E199A-F935-4538-965C-82FBF9B850EE}"/>
              </a:ext>
            </a:extLst>
          </p:cNvPr>
          <p:cNvSpPr txBox="1"/>
          <p:nvPr/>
        </p:nvSpPr>
        <p:spPr>
          <a:xfrm>
            <a:off x="7424715" y="3174471"/>
            <a:ext cx="195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ready landscape with reusable services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36032EFA-AA90-4AA1-9101-F461A7C7839B}"/>
              </a:ext>
            </a:extLst>
          </p:cNvPr>
          <p:cNvSpPr/>
          <p:nvPr/>
        </p:nvSpPr>
        <p:spPr>
          <a:xfrm>
            <a:off x="2547390" y="4327233"/>
            <a:ext cx="492165" cy="1950325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FDF91962-93FF-4836-B7AF-77299075F96B}"/>
              </a:ext>
            </a:extLst>
          </p:cNvPr>
          <p:cNvSpPr/>
          <p:nvPr/>
        </p:nvSpPr>
        <p:spPr>
          <a:xfrm>
            <a:off x="9087398" y="2328538"/>
            <a:ext cx="492165" cy="3949020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883F6-4CA6-423A-A331-F0B4EF72C187}"/>
              </a:ext>
            </a:extLst>
          </p:cNvPr>
          <p:cNvGrpSpPr/>
          <p:nvPr/>
        </p:nvGrpSpPr>
        <p:grpSpPr>
          <a:xfrm>
            <a:off x="9658109" y="1335315"/>
            <a:ext cx="2119638" cy="945151"/>
            <a:chOff x="9658109" y="1335315"/>
            <a:chExt cx="2119638" cy="94515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C05583-4CE0-48BE-B802-E8E886C25BD4}"/>
                </a:ext>
              </a:extLst>
            </p:cNvPr>
            <p:cNvSpPr/>
            <p:nvPr/>
          </p:nvSpPr>
          <p:spPr>
            <a:xfrm>
              <a:off x="9658109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1B58BFD-F9E9-4BD3-A452-944FE66083CC}"/>
                </a:ext>
              </a:extLst>
            </p:cNvPr>
            <p:cNvSpPr/>
            <p:nvPr/>
          </p:nvSpPr>
          <p:spPr>
            <a:xfrm>
              <a:off x="9658109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6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F24FD4-25F8-3F5A-2286-5E6E29802933}"/>
                  </a:ext>
                </a:extLst>
              </p14:cNvPr>
              <p14:cNvContentPartPr/>
              <p14:nvPr/>
            </p14:nvContentPartPr>
            <p14:xfrm>
              <a:off x="1724901" y="2739553"/>
              <a:ext cx="1209600" cy="520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F24FD4-25F8-3F5A-2286-5E6E298029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5901" y="2730553"/>
                <a:ext cx="122724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AC3469-5D8F-7993-6EF3-8A4A36138607}"/>
                  </a:ext>
                </a:extLst>
              </p14:cNvPr>
              <p14:cNvContentPartPr/>
              <p14:nvPr/>
            </p14:nvContentPartPr>
            <p14:xfrm>
              <a:off x="3761061" y="2762953"/>
              <a:ext cx="741600" cy="250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AC3469-5D8F-7993-6EF3-8A4A361386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2061" y="2753953"/>
                <a:ext cx="759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B1C9B64-610D-8259-F59D-08F59944FE11}"/>
                  </a:ext>
                </a:extLst>
              </p14:cNvPr>
              <p14:cNvContentPartPr/>
              <p14:nvPr/>
            </p14:nvContentPartPr>
            <p14:xfrm>
              <a:off x="5267661" y="2713273"/>
              <a:ext cx="1441440" cy="278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B1C9B64-610D-8259-F59D-08F59944FE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58661" y="2704273"/>
                <a:ext cx="14590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8A49AC0-5131-795B-F62D-D1C6B91B4C79}"/>
                  </a:ext>
                </a:extLst>
              </p14:cNvPr>
              <p14:cNvContentPartPr/>
              <p14:nvPr/>
            </p14:nvContentPartPr>
            <p14:xfrm>
              <a:off x="7404621" y="2693113"/>
              <a:ext cx="805320" cy="239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8A49AC0-5131-795B-F62D-D1C6B91B4C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95621" y="2684113"/>
                <a:ext cx="8229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31CC3AE-0054-10C3-C628-BAD2A6889CB4}"/>
                  </a:ext>
                </a:extLst>
              </p14:cNvPr>
              <p14:cNvContentPartPr/>
              <p14:nvPr/>
            </p14:nvContentPartPr>
            <p14:xfrm>
              <a:off x="9123981" y="2683393"/>
              <a:ext cx="1133640" cy="280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31CC3AE-0054-10C3-C628-BAD2A6889C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14981" y="2674393"/>
                <a:ext cx="11512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B18CB6F-65AA-6EA7-BD15-257EAFA6F1FD}"/>
                  </a:ext>
                </a:extLst>
              </p14:cNvPr>
              <p14:cNvContentPartPr/>
              <p14:nvPr/>
            </p14:nvContentPartPr>
            <p14:xfrm>
              <a:off x="4442901" y="282193"/>
              <a:ext cx="3816720" cy="9219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B18CB6F-65AA-6EA7-BD15-257EAFA6F1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33901" y="273193"/>
                <a:ext cx="3834360" cy="9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743146D-B717-2206-FDA2-3027CDEE091B}"/>
                  </a:ext>
                </a:extLst>
              </p14:cNvPr>
              <p14:cNvContentPartPr/>
              <p14:nvPr/>
            </p14:nvContentPartPr>
            <p14:xfrm>
              <a:off x="1759101" y="4810633"/>
              <a:ext cx="597960" cy="7455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743146D-B717-2206-FDA2-3027CDEE091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0101" y="4801633"/>
                <a:ext cx="61560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E23037D-2190-1764-5247-1F737DFA5DD4}"/>
                  </a:ext>
                </a:extLst>
              </p14:cNvPr>
              <p14:cNvContentPartPr/>
              <p14:nvPr/>
            </p14:nvContentPartPr>
            <p14:xfrm>
              <a:off x="3826221" y="4651513"/>
              <a:ext cx="596880" cy="7556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E23037D-2190-1764-5247-1F737DFA5D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7221" y="4642513"/>
                <a:ext cx="614520" cy="7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42769F7-CAFF-A072-24CE-8DA6A719DA9A}"/>
                  </a:ext>
                </a:extLst>
              </p14:cNvPr>
              <p14:cNvContentPartPr/>
              <p14:nvPr/>
            </p14:nvContentPartPr>
            <p14:xfrm>
              <a:off x="5615421" y="4591753"/>
              <a:ext cx="732600" cy="7560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42769F7-CAFF-A072-24CE-8DA6A719DA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06421" y="4582753"/>
                <a:ext cx="75024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25B5C9C-5C40-0FF5-8B0D-B9D442160783}"/>
                  </a:ext>
                </a:extLst>
              </p14:cNvPr>
              <p14:cNvContentPartPr/>
              <p14:nvPr/>
            </p14:nvContentPartPr>
            <p14:xfrm>
              <a:off x="7474101" y="4560433"/>
              <a:ext cx="577080" cy="7671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25B5C9C-5C40-0FF5-8B0D-B9D4421607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65101" y="4551433"/>
                <a:ext cx="59472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0572776-6028-C23E-87F3-01BC44F30B1A}"/>
                  </a:ext>
                </a:extLst>
              </p14:cNvPr>
              <p14:cNvContentPartPr/>
              <p14:nvPr/>
            </p14:nvContentPartPr>
            <p14:xfrm>
              <a:off x="9500181" y="4497073"/>
              <a:ext cx="512280" cy="7714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0572776-6028-C23E-87F3-01BC44F30B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91181" y="4488073"/>
                <a:ext cx="52992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FE4A161-E15F-2182-36B2-94EAC178A6BB}"/>
                  </a:ext>
                </a:extLst>
              </p14:cNvPr>
              <p14:cNvContentPartPr/>
              <p14:nvPr/>
            </p14:nvContentPartPr>
            <p14:xfrm>
              <a:off x="534741" y="129193"/>
              <a:ext cx="8977320" cy="23760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FE4A161-E15F-2182-36B2-94EAC178A6B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5741" y="120193"/>
                <a:ext cx="8994960" cy="23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897C24D-A5B9-61CA-FB6F-72163A9D9E5B}"/>
                  </a:ext>
                </a:extLst>
              </p14:cNvPr>
              <p14:cNvContentPartPr/>
              <p14:nvPr/>
            </p14:nvContentPartPr>
            <p14:xfrm>
              <a:off x="3187941" y="3426793"/>
              <a:ext cx="2706480" cy="837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897C24D-A5B9-61CA-FB6F-72163A9D9E5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78941" y="3417793"/>
                <a:ext cx="2724120" cy="8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E0BBA5B-D653-C543-D28D-035D6FFC6337}"/>
                  </a:ext>
                </a:extLst>
              </p14:cNvPr>
              <p14:cNvContentPartPr/>
              <p14:nvPr/>
            </p14:nvContentPartPr>
            <p14:xfrm>
              <a:off x="6390861" y="3568273"/>
              <a:ext cx="666360" cy="2412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E0BBA5B-D653-C543-D28D-035D6FFC633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81861" y="3559273"/>
                <a:ext cx="6840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792ABA7-2027-94F1-8474-BCF8D44DBA86}"/>
                  </a:ext>
                </a:extLst>
              </p14:cNvPr>
              <p14:cNvContentPartPr/>
              <p14:nvPr/>
            </p14:nvContentPartPr>
            <p14:xfrm>
              <a:off x="7424421" y="3349393"/>
              <a:ext cx="2296440" cy="4503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792ABA7-2027-94F1-8474-BCF8D44DBA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15421" y="3340393"/>
                <a:ext cx="2314080" cy="4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01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SAP CLOUD FOUNDRY ARCHITECTURE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7A66DB-ABD2-42FA-BF26-8519EFF1E705}"/>
              </a:ext>
            </a:extLst>
          </p:cNvPr>
          <p:cNvGrpSpPr/>
          <p:nvPr/>
        </p:nvGrpSpPr>
        <p:grpSpPr>
          <a:xfrm>
            <a:off x="419987" y="1098452"/>
            <a:ext cx="11133785" cy="4953429"/>
            <a:chOff x="419987" y="1098452"/>
            <a:chExt cx="11133785" cy="495342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22A2B4D-7EF9-423C-8722-FC24155E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987" y="1098452"/>
              <a:ext cx="11133785" cy="4953429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2D7710-FF7D-4207-8998-0244C9D5F103}"/>
                </a:ext>
              </a:extLst>
            </p:cNvPr>
            <p:cNvSpPr/>
            <p:nvPr/>
          </p:nvSpPr>
          <p:spPr>
            <a:xfrm>
              <a:off x="2927929" y="1523324"/>
              <a:ext cx="1967346" cy="387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SAP Business Application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2908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5451</TotalTime>
  <Words>1086</Words>
  <Application>Microsoft Office PowerPoint</Application>
  <PresentationFormat>Widescreen</PresentationFormat>
  <Paragraphs>234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72 Condensed</vt:lpstr>
      <vt:lpstr>Arial</vt:lpstr>
      <vt:lpstr>Arial Regular</vt:lpstr>
      <vt:lpstr>Arial-ItalicMT</vt:lpstr>
      <vt:lpstr>Calibri</vt:lpstr>
      <vt:lpstr>Calibri Light</vt:lpstr>
      <vt:lpstr>Cambria</vt:lpstr>
      <vt:lpstr>Montserrat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ON-PREMISE V/S CLOUD</vt:lpstr>
      <vt:lpstr>TYPE OF CLOUD OFFERINGS</vt:lpstr>
      <vt:lpstr>WHAT IS SAP CLOUD FOUNDRY?</vt:lpstr>
      <vt:lpstr>PowerPoint Presentation</vt:lpstr>
      <vt:lpstr>SAP CLOUD FOUNDRY ARCHITECTURE</vt:lpstr>
      <vt:lpstr>WHY CLOUD FOUNDRY</vt:lpstr>
      <vt:lpstr>WHY CF</vt:lpstr>
      <vt:lpstr>WHY CF?</vt:lpstr>
      <vt:lpstr>HISTORY OF CF</vt:lpstr>
      <vt:lpstr>SETUP CLOUD PLATFORM ACCOUNT STRUCTURE</vt:lpstr>
      <vt:lpstr>EXAMPLE – CF ORG STRUCTURE</vt:lpstr>
      <vt:lpstr>HANDS-ON – SETUP YOUR ACCOUNT</vt:lpstr>
      <vt:lpstr>PowerPoint Presentation</vt:lpstr>
      <vt:lpstr>HANDS-ON – INSTALLING TOOLS</vt:lpstr>
      <vt:lpstr>HANDS-ON – CREATE AND DEPLOY YOUR FIRST APP</vt:lpstr>
      <vt:lpstr>UNDER THE HOOD</vt:lpstr>
      <vt:lpstr>PowerPoint Presentation</vt:lpstr>
      <vt:lpstr>MICROSERVICE – SAP’S TRADITIONAL DEVELOPMENT AND DEPLOYMENT MODEL</vt:lpstr>
      <vt:lpstr>ADVANTAGES</vt:lpstr>
      <vt:lpstr>IN NUTSHELL</vt:lpstr>
      <vt:lpstr>INTRODUCTION TO SPRING, DEPENDENCY INJECTION</vt:lpstr>
      <vt:lpstr>SPRING BOOT</vt:lpstr>
      <vt:lpstr>HANDS-ON : SPRING BASICS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5726</cp:revision>
  <dcterms:created xsi:type="dcterms:W3CDTF">2020-10-03T07:29:13Z</dcterms:created>
  <dcterms:modified xsi:type="dcterms:W3CDTF">2022-07-04T05:28:53Z</dcterms:modified>
</cp:coreProperties>
</file>